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атьяна Кувшинова" userId="823d433781b64d95" providerId="LiveId" clId="{0F1E1A00-1BAC-4E92-80DA-3EE86EB89D0A}"/>
    <pc:docChg chg="undo custSel delSld modSld">
      <pc:chgData name="татьяна Кувшинова" userId="823d433781b64d95" providerId="LiveId" clId="{0F1E1A00-1BAC-4E92-80DA-3EE86EB89D0A}" dt="2022-05-16T17:56:44.252" v="1425" actId="1076"/>
      <pc:docMkLst>
        <pc:docMk/>
      </pc:docMkLst>
      <pc:sldChg chg="addSp modSp mod">
        <pc:chgData name="татьяна Кувшинова" userId="823d433781b64d95" providerId="LiveId" clId="{0F1E1A00-1BAC-4E92-80DA-3EE86EB89D0A}" dt="2022-05-15T19:32:32.649" v="1300" actId="1076"/>
        <pc:sldMkLst>
          <pc:docMk/>
          <pc:sldMk cId="2877039401" sldId="256"/>
        </pc:sldMkLst>
        <pc:spChg chg="mod">
          <ac:chgData name="татьяна Кувшинова" userId="823d433781b64d95" providerId="LiveId" clId="{0F1E1A00-1BAC-4E92-80DA-3EE86EB89D0A}" dt="2022-05-15T19:32:20.087" v="1296" actId="14100"/>
          <ac:spMkLst>
            <pc:docMk/>
            <pc:sldMk cId="2877039401" sldId="256"/>
            <ac:spMk id="4" creationId="{8B98EEF0-368C-F816-E0E4-96676727B9B1}"/>
          </ac:spMkLst>
        </pc:spChg>
        <pc:picChg chg="mod">
          <ac:chgData name="татьяна Кувшинова" userId="823d433781b64d95" providerId="LiveId" clId="{0F1E1A00-1BAC-4E92-80DA-3EE86EB89D0A}" dt="2022-05-15T19:32:32.649" v="1300" actId="1076"/>
          <ac:picMkLst>
            <pc:docMk/>
            <pc:sldMk cId="2877039401" sldId="256"/>
            <ac:picMk id="1028" creationId="{5DD937A9-8A69-1A45-186E-AC07E30C8952}"/>
          </ac:picMkLst>
        </pc:picChg>
        <pc:picChg chg="add mod">
          <ac:chgData name="татьяна Кувшинова" userId="823d433781b64d95" providerId="LiveId" clId="{0F1E1A00-1BAC-4E92-80DA-3EE86EB89D0A}" dt="2022-05-15T19:32:21.786" v="1297" actId="1076"/>
          <ac:picMkLst>
            <pc:docMk/>
            <pc:sldMk cId="2877039401" sldId="256"/>
            <ac:picMk id="7170" creationId="{CB13D29C-2408-C51A-F430-F51C93F70FCE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3:28:01.373" v="94" actId="1076"/>
        <pc:sldMkLst>
          <pc:docMk/>
          <pc:sldMk cId="1534800901" sldId="259"/>
        </pc:sldMkLst>
        <pc:spChg chg="mod">
          <ac:chgData name="татьяна Кувшинова" userId="823d433781b64d95" providerId="LiveId" clId="{0F1E1A00-1BAC-4E92-80DA-3EE86EB89D0A}" dt="2022-05-15T13:26:21.183" v="74" actId="113"/>
          <ac:spMkLst>
            <pc:docMk/>
            <pc:sldMk cId="1534800901" sldId="259"/>
            <ac:spMk id="4" creationId="{8B98EEF0-368C-F816-E0E4-96676727B9B1}"/>
          </ac:spMkLst>
        </pc:spChg>
        <pc:spChg chg="add del">
          <ac:chgData name="татьяна Кувшинова" userId="823d433781b64d95" providerId="LiveId" clId="{0F1E1A00-1BAC-4E92-80DA-3EE86EB89D0A}" dt="2022-05-15T12:56:27.556" v="19" actId="22"/>
          <ac:spMkLst>
            <pc:docMk/>
            <pc:sldMk cId="1534800901" sldId="259"/>
            <ac:spMk id="8" creationId="{F6737DDA-00E0-07DB-1CFB-B54E488750D1}"/>
          </ac:spMkLst>
        </pc:spChg>
        <pc:picChg chg="add mod">
          <ac:chgData name="татьяна Кувшинова" userId="823d433781b64d95" providerId="LiveId" clId="{0F1E1A00-1BAC-4E92-80DA-3EE86EB89D0A}" dt="2022-05-15T13:28:01.373" v="94" actId="1076"/>
          <ac:picMkLst>
            <pc:docMk/>
            <pc:sldMk cId="1534800901" sldId="259"/>
            <ac:picMk id="9" creationId="{68B7BDBB-917F-97B9-0A29-A6490D27444D}"/>
          </ac:picMkLst>
        </pc:picChg>
        <pc:picChg chg="mod">
          <ac:chgData name="татьяна Кувшинова" userId="823d433781b64d95" providerId="LiveId" clId="{0F1E1A00-1BAC-4E92-80DA-3EE86EB89D0A}" dt="2022-05-15T13:03:28.286" v="42" actId="14100"/>
          <ac:picMkLst>
            <pc:docMk/>
            <pc:sldMk cId="1534800901" sldId="259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2:49:03.885" v="0" actId="478"/>
          <ac:picMkLst>
            <pc:docMk/>
            <pc:sldMk cId="1534800901" sldId="259"/>
            <ac:picMk id="1028" creationId="{5DD937A9-8A69-1A45-186E-AC07E30C8952}"/>
          </ac:picMkLst>
        </pc:picChg>
        <pc:picChg chg="add mod">
          <ac:chgData name="татьяна Кувшинова" userId="823d433781b64d95" providerId="LiveId" clId="{0F1E1A00-1BAC-4E92-80DA-3EE86EB89D0A}" dt="2022-05-15T13:27:44.605" v="88" actId="1076"/>
          <ac:picMkLst>
            <pc:docMk/>
            <pc:sldMk cId="1534800901" sldId="259"/>
            <ac:picMk id="2050" creationId="{3C801786-5456-C5C4-344F-6F1DC7C0FE79}"/>
          </ac:picMkLst>
        </pc:picChg>
        <pc:picChg chg="add mod">
          <ac:chgData name="татьяна Кувшинова" userId="823d433781b64d95" providerId="LiveId" clId="{0F1E1A00-1BAC-4E92-80DA-3EE86EB89D0A}" dt="2022-05-15T13:27:58.664" v="93" actId="14100"/>
          <ac:picMkLst>
            <pc:docMk/>
            <pc:sldMk cId="1534800901" sldId="259"/>
            <ac:picMk id="2052" creationId="{FA435F9D-7992-28C3-03E1-30F80278F9E5}"/>
          </ac:picMkLst>
        </pc:picChg>
        <pc:picChg chg="add mod">
          <ac:chgData name="татьяна Кувшинова" userId="823d433781b64d95" providerId="LiveId" clId="{0F1E1A00-1BAC-4E92-80DA-3EE86EB89D0A}" dt="2022-05-15T13:27:42.352" v="87" actId="1076"/>
          <ac:picMkLst>
            <pc:docMk/>
            <pc:sldMk cId="1534800901" sldId="259"/>
            <ac:picMk id="2054" creationId="{BA6B5960-1B82-1882-D6B4-05E4EF45F2C2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4:03:36.413" v="252" actId="208"/>
        <pc:sldMkLst>
          <pc:docMk/>
          <pc:sldMk cId="2045216878" sldId="260"/>
        </pc:sldMkLst>
        <pc:spChg chg="mod">
          <ac:chgData name="татьяна Кувшинова" userId="823d433781b64d95" providerId="LiveId" clId="{0F1E1A00-1BAC-4E92-80DA-3EE86EB89D0A}" dt="2022-05-15T13:57:45.433" v="235" actId="20577"/>
          <ac:spMkLst>
            <pc:docMk/>
            <pc:sldMk cId="2045216878" sldId="260"/>
            <ac:spMk id="4" creationId="{8B98EEF0-368C-F816-E0E4-96676727B9B1}"/>
          </ac:spMkLst>
        </pc:spChg>
        <pc:spChg chg="add del">
          <ac:chgData name="татьяна Кувшинова" userId="823d433781b64d95" providerId="LiveId" clId="{0F1E1A00-1BAC-4E92-80DA-3EE86EB89D0A}" dt="2022-05-15T12:56:38.593" v="22" actId="22"/>
          <ac:spMkLst>
            <pc:docMk/>
            <pc:sldMk cId="2045216878" sldId="260"/>
            <ac:spMk id="8" creationId="{FE719959-6299-8059-945E-2485587F9C24}"/>
          </ac:spMkLst>
        </pc:spChg>
        <pc:spChg chg="add del">
          <ac:chgData name="татьяна Кувшинова" userId="823d433781b64d95" providerId="LiveId" clId="{0F1E1A00-1BAC-4E92-80DA-3EE86EB89D0A}" dt="2022-05-15T12:57:07.752" v="25" actId="22"/>
          <ac:spMkLst>
            <pc:docMk/>
            <pc:sldMk cId="2045216878" sldId="260"/>
            <ac:spMk id="10" creationId="{544865AD-D415-F05E-1C26-3396F0888E34}"/>
          </ac:spMkLst>
        </pc:spChg>
        <pc:picChg chg="add del mod">
          <ac:chgData name="татьяна Кувшинова" userId="823d433781b64d95" providerId="LiveId" clId="{0F1E1A00-1BAC-4E92-80DA-3EE86EB89D0A}" dt="2022-05-15T12:57:43.079" v="29" actId="21"/>
          <ac:picMkLst>
            <pc:docMk/>
            <pc:sldMk cId="2045216878" sldId="260"/>
            <ac:picMk id="7" creationId="{72D614CD-13C0-134D-8C53-CD8D8A5FA976}"/>
          </ac:picMkLst>
        </pc:picChg>
        <pc:picChg chg="add mod">
          <ac:chgData name="татьяна Кувшинова" userId="823d433781b64d95" providerId="LiveId" clId="{0F1E1A00-1BAC-4E92-80DA-3EE86EB89D0A}" dt="2022-05-15T14:03:36.413" v="252" actId="208"/>
          <ac:picMkLst>
            <pc:docMk/>
            <pc:sldMk cId="2045216878" sldId="260"/>
            <ac:picMk id="9" creationId="{BCF3874B-4C30-21BB-3185-568C81618CAC}"/>
          </ac:picMkLst>
        </pc:picChg>
        <pc:picChg chg="mod">
          <ac:chgData name="татьяна Кувшинова" userId="823d433781b64d95" providerId="LiveId" clId="{0F1E1A00-1BAC-4E92-80DA-3EE86EB89D0A}" dt="2022-05-15T14:02:33.565" v="237" actId="1076"/>
          <ac:picMkLst>
            <pc:docMk/>
            <pc:sldMk cId="2045216878" sldId="260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2:56:33.783" v="20" actId="478"/>
          <ac:picMkLst>
            <pc:docMk/>
            <pc:sldMk cId="2045216878" sldId="260"/>
            <ac:picMk id="1028" creationId="{5DD937A9-8A69-1A45-186E-AC07E30C8952}"/>
          </ac:picMkLst>
        </pc:picChg>
        <pc:picChg chg="add mod">
          <ac:chgData name="татьяна Кувшинова" userId="823d433781b64d95" providerId="LiveId" clId="{0F1E1A00-1BAC-4E92-80DA-3EE86EB89D0A}" dt="2022-05-15T14:03:26.965" v="251" actId="1076"/>
          <ac:picMkLst>
            <pc:docMk/>
            <pc:sldMk cId="2045216878" sldId="260"/>
            <ac:picMk id="1030" creationId="{134C709A-7BB9-9EC3-4E6C-7B6EF48FAE00}"/>
          </ac:picMkLst>
        </pc:picChg>
        <pc:picChg chg="add mod">
          <ac:chgData name="татьяна Кувшинова" userId="823d433781b64d95" providerId="LiveId" clId="{0F1E1A00-1BAC-4E92-80DA-3EE86EB89D0A}" dt="2022-05-15T14:03:24.976" v="250" actId="1076"/>
          <ac:picMkLst>
            <pc:docMk/>
            <pc:sldMk cId="2045216878" sldId="260"/>
            <ac:picMk id="1032" creationId="{ADAD3D29-A35D-5DD0-FBC8-20FD2C4D594C}"/>
          </ac:picMkLst>
        </pc:picChg>
        <pc:picChg chg="add mod">
          <ac:chgData name="татьяна Кувшинова" userId="823d433781b64d95" providerId="LiveId" clId="{0F1E1A00-1BAC-4E92-80DA-3EE86EB89D0A}" dt="2022-05-15T14:03:18.437" v="249" actId="1076"/>
          <ac:picMkLst>
            <pc:docMk/>
            <pc:sldMk cId="2045216878" sldId="260"/>
            <ac:picMk id="1034" creationId="{8F7579CD-67B3-A9CD-299D-B895D5573B1B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4:54:02.378" v="377" actId="1076"/>
        <pc:sldMkLst>
          <pc:docMk/>
          <pc:sldMk cId="2934858610" sldId="261"/>
        </pc:sldMkLst>
        <pc:spChg chg="mod">
          <ac:chgData name="татьяна Кувшинова" userId="823d433781b64d95" providerId="LiveId" clId="{0F1E1A00-1BAC-4E92-80DA-3EE86EB89D0A}" dt="2022-05-15T14:19:15.963" v="273" actId="20577"/>
          <ac:spMkLst>
            <pc:docMk/>
            <pc:sldMk cId="2934858610" sldId="261"/>
            <ac:spMk id="4" creationId="{8B98EEF0-368C-F816-E0E4-96676727B9B1}"/>
          </ac:spMkLst>
        </pc:spChg>
        <pc:picChg chg="add mod">
          <ac:chgData name="татьяна Кувшинова" userId="823d433781b64d95" providerId="LiveId" clId="{0F1E1A00-1BAC-4E92-80DA-3EE86EB89D0A}" dt="2022-05-15T14:53:59.902" v="376" actId="14100"/>
          <ac:picMkLst>
            <pc:docMk/>
            <pc:sldMk cId="2934858610" sldId="261"/>
            <ac:picMk id="9" creationId="{788286FC-92F5-D94F-00ED-96C202838F06}"/>
          </ac:picMkLst>
        </pc:picChg>
        <pc:picChg chg="add mod">
          <ac:chgData name="татьяна Кувшинова" userId="823d433781b64d95" providerId="LiveId" clId="{0F1E1A00-1BAC-4E92-80DA-3EE86EB89D0A}" dt="2022-05-15T14:47:23.922" v="353" actId="14100"/>
          <ac:picMkLst>
            <pc:docMk/>
            <pc:sldMk cId="2934858610" sldId="261"/>
            <ac:picMk id="10" creationId="{6ABD70E1-AF1D-DD1D-70AB-F9C418A94320}"/>
          </ac:picMkLst>
        </pc:picChg>
        <pc:picChg chg="add mod">
          <ac:chgData name="татьяна Кувшинова" userId="823d433781b64d95" providerId="LiveId" clId="{0F1E1A00-1BAC-4E92-80DA-3EE86EB89D0A}" dt="2022-05-15T14:53:29.365" v="365" actId="1076"/>
          <ac:picMkLst>
            <pc:docMk/>
            <pc:sldMk cId="2934858610" sldId="261"/>
            <ac:picMk id="11" creationId="{E40F7657-FA51-97AD-2277-230587CE00A2}"/>
          </ac:picMkLst>
        </pc:picChg>
        <pc:picChg chg="mod">
          <ac:chgData name="татьяна Кувшинова" userId="823d433781b64d95" providerId="LiveId" clId="{0F1E1A00-1BAC-4E92-80DA-3EE86EB89D0A}" dt="2022-05-15T14:47:10.030" v="349" actId="1076"/>
          <ac:picMkLst>
            <pc:docMk/>
            <pc:sldMk cId="2934858610" sldId="261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3:53:20.864" v="217" actId="478"/>
          <ac:picMkLst>
            <pc:docMk/>
            <pc:sldMk cId="2934858610" sldId="261"/>
            <ac:picMk id="1028" creationId="{5DD937A9-8A69-1A45-186E-AC07E30C8952}"/>
          </ac:picMkLst>
        </pc:picChg>
        <pc:picChg chg="add mod">
          <ac:chgData name="татьяна Кувшинова" userId="823d433781b64d95" providerId="LiveId" clId="{0F1E1A00-1BAC-4E92-80DA-3EE86EB89D0A}" dt="2022-05-15T14:53:40.544" v="369" actId="1076"/>
          <ac:picMkLst>
            <pc:docMk/>
            <pc:sldMk cId="2934858610" sldId="261"/>
            <ac:picMk id="3074" creationId="{869D0270-2661-197A-F558-0C6B5A931A87}"/>
          </ac:picMkLst>
        </pc:picChg>
        <pc:picChg chg="add mod">
          <ac:chgData name="татьяна Кувшинова" userId="823d433781b64d95" providerId="LiveId" clId="{0F1E1A00-1BAC-4E92-80DA-3EE86EB89D0A}" dt="2022-05-15T14:53:49.873" v="372" actId="1076"/>
          <ac:picMkLst>
            <pc:docMk/>
            <pc:sldMk cId="2934858610" sldId="261"/>
            <ac:picMk id="3076" creationId="{125CBC9B-9EC5-67BA-EC2E-3858B65274F9}"/>
          </ac:picMkLst>
        </pc:picChg>
        <pc:picChg chg="add mod">
          <ac:chgData name="татьяна Кувшинова" userId="823d433781b64d95" providerId="LiveId" clId="{0F1E1A00-1BAC-4E92-80DA-3EE86EB89D0A}" dt="2022-05-15T14:54:02.378" v="377" actId="1076"/>
          <ac:picMkLst>
            <pc:docMk/>
            <pc:sldMk cId="2934858610" sldId="261"/>
            <ac:picMk id="3078" creationId="{3278496E-8ED5-E73D-93F4-53CA8F3DE5FF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5:14:03.656" v="464" actId="1076"/>
        <pc:sldMkLst>
          <pc:docMk/>
          <pc:sldMk cId="63102155" sldId="262"/>
        </pc:sldMkLst>
        <pc:spChg chg="mod">
          <ac:chgData name="татьяна Кувшинова" userId="823d433781b64d95" providerId="LiveId" clId="{0F1E1A00-1BAC-4E92-80DA-3EE86EB89D0A}" dt="2022-05-15T15:02:48.047" v="413" actId="20577"/>
          <ac:spMkLst>
            <pc:docMk/>
            <pc:sldMk cId="63102155" sldId="262"/>
            <ac:spMk id="4" creationId="{8B98EEF0-368C-F816-E0E4-96676727B9B1}"/>
          </ac:spMkLst>
        </pc:spChg>
        <pc:picChg chg="add mod">
          <ac:chgData name="татьяна Кувшинова" userId="823d433781b64d95" providerId="LiveId" clId="{0F1E1A00-1BAC-4E92-80DA-3EE86EB89D0A}" dt="2022-05-15T15:14:03.656" v="464" actId="1076"/>
          <ac:picMkLst>
            <pc:docMk/>
            <pc:sldMk cId="63102155" sldId="262"/>
            <ac:picMk id="8" creationId="{A0ED3366-1F1D-F25C-8F89-7071D3D7DEC2}"/>
          </ac:picMkLst>
        </pc:picChg>
        <pc:picChg chg="add mod">
          <ac:chgData name="татьяна Кувшинова" userId="823d433781b64d95" providerId="LiveId" clId="{0F1E1A00-1BAC-4E92-80DA-3EE86EB89D0A}" dt="2022-05-15T15:13:29.878" v="458" actId="1076"/>
          <ac:picMkLst>
            <pc:docMk/>
            <pc:sldMk cId="63102155" sldId="262"/>
            <ac:picMk id="9" creationId="{652DD096-A8B8-FC4D-56F2-AE587A0D9B23}"/>
          </ac:picMkLst>
        </pc:picChg>
        <pc:picChg chg="mod">
          <ac:chgData name="татьяна Кувшинова" userId="823d433781b64d95" providerId="LiveId" clId="{0F1E1A00-1BAC-4E92-80DA-3EE86EB89D0A}" dt="2022-05-15T15:04:32.248" v="433" actId="1076"/>
          <ac:picMkLst>
            <pc:docMk/>
            <pc:sldMk cId="63102155" sldId="262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4:49:49.092" v="354" actId="478"/>
          <ac:picMkLst>
            <pc:docMk/>
            <pc:sldMk cId="63102155" sldId="262"/>
            <ac:picMk id="1028" creationId="{5DD937A9-8A69-1A45-186E-AC07E30C8952}"/>
          </ac:picMkLst>
        </pc:picChg>
        <pc:picChg chg="add del mod">
          <ac:chgData name="татьяна Кувшинова" userId="823d433781b64d95" providerId="LiveId" clId="{0F1E1A00-1BAC-4E92-80DA-3EE86EB89D0A}" dt="2022-05-15T15:02:49.882" v="415" actId="478"/>
          <ac:picMkLst>
            <pc:docMk/>
            <pc:sldMk cId="63102155" sldId="262"/>
            <ac:picMk id="4098" creationId="{79791A11-1FFA-F9D4-104E-9DABD6EE76F9}"/>
          </ac:picMkLst>
        </pc:picChg>
        <pc:picChg chg="add mod">
          <ac:chgData name="татьяна Кувшинова" userId="823d433781b64d95" providerId="LiveId" clId="{0F1E1A00-1BAC-4E92-80DA-3EE86EB89D0A}" dt="2022-05-15T15:14:01.102" v="463" actId="1076"/>
          <ac:picMkLst>
            <pc:docMk/>
            <pc:sldMk cId="63102155" sldId="262"/>
            <ac:picMk id="4100" creationId="{8C1D0550-1E59-045F-7DDC-492D0686CC56}"/>
          </ac:picMkLst>
        </pc:picChg>
      </pc:sldChg>
      <pc:sldChg chg="modSp mod">
        <pc:chgData name="татьяна Кувшинова" userId="823d433781b64d95" providerId="LiveId" clId="{0F1E1A00-1BAC-4E92-80DA-3EE86EB89D0A}" dt="2022-05-16T17:35:13.292" v="1419" actId="2711"/>
        <pc:sldMkLst>
          <pc:docMk/>
          <pc:sldMk cId="1761355275" sldId="263"/>
        </pc:sldMkLst>
        <pc:spChg chg="mod">
          <ac:chgData name="татьяна Кувшинова" userId="823d433781b64d95" providerId="LiveId" clId="{0F1E1A00-1BAC-4E92-80DA-3EE86EB89D0A}" dt="2022-05-16T17:35:13.292" v="1419" actId="2711"/>
          <ac:spMkLst>
            <pc:docMk/>
            <pc:sldMk cId="1761355275" sldId="263"/>
            <ac:spMk id="4" creationId="{8B98EEF0-368C-F816-E0E4-96676727B9B1}"/>
          </ac:spMkLst>
        </pc:spChg>
      </pc:sldChg>
      <pc:sldChg chg="addSp delSp modSp mod">
        <pc:chgData name="татьяна Кувшинова" userId="823d433781b64d95" providerId="LiveId" clId="{0F1E1A00-1BAC-4E92-80DA-3EE86EB89D0A}" dt="2022-05-15T15:28:42.877" v="545" actId="14100"/>
        <pc:sldMkLst>
          <pc:docMk/>
          <pc:sldMk cId="631221894" sldId="264"/>
        </pc:sldMkLst>
        <pc:spChg chg="mod">
          <ac:chgData name="татьяна Кувшинова" userId="823d433781b64d95" providerId="LiveId" clId="{0F1E1A00-1BAC-4E92-80DA-3EE86EB89D0A}" dt="2022-05-15T15:14:20.508" v="465" actId="14100"/>
          <ac:spMkLst>
            <pc:docMk/>
            <pc:sldMk cId="631221894" sldId="264"/>
            <ac:spMk id="4" creationId="{8B98EEF0-368C-F816-E0E4-96676727B9B1}"/>
          </ac:spMkLst>
        </pc:spChg>
        <pc:picChg chg="mod">
          <ac:chgData name="татьяна Кувшинова" userId="823d433781b64d95" providerId="LiveId" clId="{0F1E1A00-1BAC-4E92-80DA-3EE86EB89D0A}" dt="2022-05-15T15:17:31.085" v="482" actId="1076"/>
          <ac:picMkLst>
            <pc:docMk/>
            <pc:sldMk cId="631221894" sldId="264"/>
            <ac:picMk id="1026" creationId="{561292E6-09FF-6CA6-8528-3F975E258EF3}"/>
          </ac:picMkLst>
        </pc:picChg>
        <pc:picChg chg="del mod">
          <ac:chgData name="татьяна Кувшинова" userId="823d433781b64d95" providerId="LiveId" clId="{0F1E1A00-1BAC-4E92-80DA-3EE86EB89D0A}" dt="2022-05-15T15:02:34.756" v="412" actId="21"/>
          <ac:picMkLst>
            <pc:docMk/>
            <pc:sldMk cId="631221894" sldId="264"/>
            <ac:picMk id="4098" creationId="{79791A11-1FFA-F9D4-104E-9DABD6EE76F9}"/>
          </ac:picMkLst>
        </pc:picChg>
        <pc:picChg chg="add del mod">
          <ac:chgData name="татьяна Кувшинова" userId="823d433781b64d95" providerId="LiveId" clId="{0F1E1A00-1BAC-4E92-80DA-3EE86EB89D0A}" dt="2022-05-15T15:03:21.539" v="422" actId="21"/>
          <ac:picMkLst>
            <pc:docMk/>
            <pc:sldMk cId="631221894" sldId="264"/>
            <ac:picMk id="8194" creationId="{24FACCE4-C517-BC3A-78AA-939633FDBC00}"/>
          </ac:picMkLst>
        </pc:picChg>
        <pc:picChg chg="add del mod">
          <ac:chgData name="татьяна Кувшинова" userId="823d433781b64d95" providerId="LiveId" clId="{0F1E1A00-1BAC-4E92-80DA-3EE86EB89D0A}" dt="2022-05-15T15:17:10.731" v="479" actId="478"/>
          <ac:picMkLst>
            <pc:docMk/>
            <pc:sldMk cId="631221894" sldId="264"/>
            <ac:picMk id="8196" creationId="{FD097239-4191-A695-68D3-BD4FCFEFAC34}"/>
          </ac:picMkLst>
        </pc:picChg>
        <pc:picChg chg="add mod">
          <ac:chgData name="татьяна Кувшинова" userId="823d433781b64d95" providerId="LiveId" clId="{0F1E1A00-1BAC-4E92-80DA-3EE86EB89D0A}" dt="2022-05-15T15:23:47.521" v="526" actId="1076"/>
          <ac:picMkLst>
            <pc:docMk/>
            <pc:sldMk cId="631221894" sldId="264"/>
            <ac:picMk id="8198" creationId="{E02A0B57-A73B-6DB8-CFB4-60B93F5F157C}"/>
          </ac:picMkLst>
        </pc:picChg>
        <pc:picChg chg="add mod">
          <ac:chgData name="татьяна Кувшинова" userId="823d433781b64d95" providerId="LiveId" clId="{0F1E1A00-1BAC-4E92-80DA-3EE86EB89D0A}" dt="2022-05-15T15:23:43.454" v="525" actId="1076"/>
          <ac:picMkLst>
            <pc:docMk/>
            <pc:sldMk cId="631221894" sldId="264"/>
            <ac:picMk id="8200" creationId="{7966599F-5131-E860-C7AA-EA7A2526EEC9}"/>
          </ac:picMkLst>
        </pc:picChg>
        <pc:picChg chg="add mod">
          <ac:chgData name="татьяна Кувшинова" userId="823d433781b64d95" providerId="LiveId" clId="{0F1E1A00-1BAC-4E92-80DA-3EE86EB89D0A}" dt="2022-05-15T15:28:42.877" v="545" actId="14100"/>
          <ac:picMkLst>
            <pc:docMk/>
            <pc:sldMk cId="631221894" sldId="264"/>
            <ac:picMk id="8202" creationId="{9CF1E2C7-F87D-CCF3-2CFB-E3E8DAF2CBAF}"/>
          </ac:picMkLst>
        </pc:picChg>
        <pc:picChg chg="add mod">
          <ac:chgData name="татьяна Кувшинова" userId="823d433781b64d95" providerId="LiveId" clId="{0F1E1A00-1BAC-4E92-80DA-3EE86EB89D0A}" dt="2022-05-15T15:23:34.397" v="524" actId="1076"/>
          <ac:picMkLst>
            <pc:docMk/>
            <pc:sldMk cId="631221894" sldId="264"/>
            <ac:picMk id="8204" creationId="{B98F8228-A172-3DCE-3792-F0F83B23E302}"/>
          </ac:picMkLst>
        </pc:picChg>
        <pc:picChg chg="add mod">
          <ac:chgData name="татьяна Кувшинова" userId="823d433781b64d95" providerId="LiveId" clId="{0F1E1A00-1BAC-4E92-80DA-3EE86EB89D0A}" dt="2022-05-15T15:28:28.021" v="542" actId="14100"/>
          <ac:picMkLst>
            <pc:docMk/>
            <pc:sldMk cId="631221894" sldId="264"/>
            <ac:picMk id="8206" creationId="{DCC3B4C9-BD3F-1805-C10E-0B6515467FCE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5:44:39.259" v="622" actId="1076"/>
        <pc:sldMkLst>
          <pc:docMk/>
          <pc:sldMk cId="2030323586" sldId="265"/>
        </pc:sldMkLst>
        <pc:spChg chg="mod">
          <ac:chgData name="татьяна Кувшинова" userId="823d433781b64d95" providerId="LiveId" clId="{0F1E1A00-1BAC-4E92-80DA-3EE86EB89D0A}" dt="2022-05-15T15:37:30.937" v="591" actId="20577"/>
          <ac:spMkLst>
            <pc:docMk/>
            <pc:sldMk cId="2030323586" sldId="265"/>
            <ac:spMk id="4" creationId="{8B98EEF0-368C-F816-E0E4-96676727B9B1}"/>
          </ac:spMkLst>
        </pc:spChg>
        <pc:picChg chg="del">
          <ac:chgData name="татьяна Кувшинова" userId="823d433781b64d95" providerId="LiveId" clId="{0F1E1A00-1BAC-4E92-80DA-3EE86EB89D0A}" dt="2022-05-15T15:30:03.291" v="582" actId="478"/>
          <ac:picMkLst>
            <pc:docMk/>
            <pc:sldMk cId="2030323586" sldId="265"/>
            <ac:picMk id="4098" creationId="{79791A11-1FFA-F9D4-104E-9DABD6EE76F9}"/>
          </ac:picMkLst>
        </pc:picChg>
        <pc:picChg chg="add mod">
          <ac:chgData name="татьяна Кувшинова" userId="823d433781b64d95" providerId="LiveId" clId="{0F1E1A00-1BAC-4E92-80DA-3EE86EB89D0A}" dt="2022-05-15T15:44:39.259" v="622" actId="1076"/>
          <ac:picMkLst>
            <pc:docMk/>
            <pc:sldMk cId="2030323586" sldId="265"/>
            <ac:picMk id="7170" creationId="{53551173-F5A1-D87F-073D-C086A15ED115}"/>
          </ac:picMkLst>
        </pc:picChg>
        <pc:picChg chg="add mod">
          <ac:chgData name="татьяна Кувшинова" userId="823d433781b64d95" providerId="LiveId" clId="{0F1E1A00-1BAC-4E92-80DA-3EE86EB89D0A}" dt="2022-05-15T15:44:37.569" v="621" actId="1076"/>
          <ac:picMkLst>
            <pc:docMk/>
            <pc:sldMk cId="2030323586" sldId="265"/>
            <ac:picMk id="7172" creationId="{127BE806-8E95-D120-6EFE-07B3729133BB}"/>
          </ac:picMkLst>
        </pc:picChg>
      </pc:sldChg>
      <pc:sldChg chg="addSp delSp modSp mod modAnim">
        <pc:chgData name="татьяна Кувшинова" userId="823d433781b64d95" providerId="LiveId" clId="{0F1E1A00-1BAC-4E92-80DA-3EE86EB89D0A}" dt="2022-05-15T16:03:56.072" v="766" actId="208"/>
        <pc:sldMkLst>
          <pc:docMk/>
          <pc:sldMk cId="3111714328" sldId="266"/>
        </pc:sldMkLst>
        <pc:spChg chg="mod">
          <ac:chgData name="татьяна Кувшинова" userId="823d433781b64d95" providerId="LiveId" clId="{0F1E1A00-1BAC-4E92-80DA-3EE86EB89D0A}" dt="2022-05-15T15:49:47.322" v="724" actId="20577"/>
          <ac:spMkLst>
            <pc:docMk/>
            <pc:sldMk cId="3111714328" sldId="266"/>
            <ac:spMk id="4" creationId="{8B98EEF0-368C-F816-E0E4-96676727B9B1}"/>
          </ac:spMkLst>
        </pc:spChg>
        <pc:picChg chg="add mod">
          <ac:chgData name="татьяна Кувшинова" userId="823d433781b64d95" providerId="LiveId" clId="{0F1E1A00-1BAC-4E92-80DA-3EE86EB89D0A}" dt="2022-05-15T16:03:56.072" v="766" actId="208"/>
          <ac:picMkLst>
            <pc:docMk/>
            <pc:sldMk cId="3111714328" sldId="266"/>
            <ac:picMk id="9" creationId="{BACC16D0-768D-76F9-15AE-D35E77122025}"/>
          </ac:picMkLst>
        </pc:picChg>
        <pc:picChg chg="del">
          <ac:chgData name="татьяна Кувшинова" userId="823d433781b64d95" providerId="LiveId" clId="{0F1E1A00-1BAC-4E92-80DA-3EE86EB89D0A}" dt="2022-05-15T15:44:47.937" v="623" actId="478"/>
          <ac:picMkLst>
            <pc:docMk/>
            <pc:sldMk cId="3111714328" sldId="266"/>
            <ac:picMk id="4098" creationId="{79791A11-1FFA-F9D4-104E-9DABD6EE76F9}"/>
          </ac:picMkLst>
        </pc:picChg>
        <pc:picChg chg="add mod">
          <ac:chgData name="татьяна Кувшинова" userId="823d433781b64d95" providerId="LiveId" clId="{0F1E1A00-1BAC-4E92-80DA-3EE86EB89D0A}" dt="2022-05-15T16:03:35.869" v="761" actId="1076"/>
          <ac:picMkLst>
            <pc:docMk/>
            <pc:sldMk cId="3111714328" sldId="266"/>
            <ac:picMk id="6146" creationId="{282F9170-C98D-71B8-88CC-317E061503D1}"/>
          </ac:picMkLst>
        </pc:picChg>
        <pc:picChg chg="add mod">
          <ac:chgData name="татьяна Кувшинова" userId="823d433781b64d95" providerId="LiveId" clId="{0F1E1A00-1BAC-4E92-80DA-3EE86EB89D0A}" dt="2022-05-15T16:03:37.539" v="762" actId="1076"/>
          <ac:picMkLst>
            <pc:docMk/>
            <pc:sldMk cId="3111714328" sldId="266"/>
            <ac:picMk id="6148" creationId="{50B1E1E9-DB2F-D3DE-8384-8913245D07DF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6:23:42.934" v="791" actId="1076"/>
        <pc:sldMkLst>
          <pc:docMk/>
          <pc:sldMk cId="2078209099" sldId="267"/>
        </pc:sldMkLst>
        <pc:spChg chg="mod">
          <ac:chgData name="татьяна Кувшинова" userId="823d433781b64d95" providerId="LiveId" clId="{0F1E1A00-1BAC-4E92-80DA-3EE86EB89D0A}" dt="2022-05-15T16:04:34.598" v="770" actId="113"/>
          <ac:spMkLst>
            <pc:docMk/>
            <pc:sldMk cId="2078209099" sldId="267"/>
            <ac:spMk id="4" creationId="{8B98EEF0-368C-F816-E0E4-96676727B9B1}"/>
          </ac:spMkLst>
        </pc:spChg>
        <pc:picChg chg="mod">
          <ac:chgData name="татьяна Кувшинова" userId="823d433781b64d95" providerId="LiveId" clId="{0F1E1A00-1BAC-4E92-80DA-3EE86EB89D0A}" dt="2022-05-15T16:07:44.326" v="772" actId="14100"/>
          <ac:picMkLst>
            <pc:docMk/>
            <pc:sldMk cId="2078209099" sldId="267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6:04:12.404" v="768" actId="478"/>
          <ac:picMkLst>
            <pc:docMk/>
            <pc:sldMk cId="2078209099" sldId="267"/>
            <ac:picMk id="4098" creationId="{79791A11-1FFA-F9D4-104E-9DABD6EE76F9}"/>
          </ac:picMkLst>
        </pc:picChg>
        <pc:picChg chg="add mod">
          <ac:chgData name="татьяна Кувшинова" userId="823d433781b64d95" providerId="LiveId" clId="{0F1E1A00-1BAC-4E92-80DA-3EE86EB89D0A}" dt="2022-05-15T16:23:42.934" v="791" actId="1076"/>
          <ac:picMkLst>
            <pc:docMk/>
            <pc:sldMk cId="2078209099" sldId="267"/>
            <ac:picMk id="5122" creationId="{05E21C69-53E1-7644-07CA-217F0EAFAD7C}"/>
          </ac:picMkLst>
        </pc:picChg>
        <pc:picChg chg="add mod">
          <ac:chgData name="татьяна Кувшинова" userId="823d433781b64d95" providerId="LiveId" clId="{0F1E1A00-1BAC-4E92-80DA-3EE86EB89D0A}" dt="2022-05-15T16:23:34.122" v="789" actId="1076"/>
          <ac:picMkLst>
            <pc:docMk/>
            <pc:sldMk cId="2078209099" sldId="267"/>
            <ac:picMk id="5124" creationId="{CC2C89AD-8FD2-582D-74C4-C97D25B75512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6:32:08.251" v="845" actId="1076"/>
        <pc:sldMkLst>
          <pc:docMk/>
          <pc:sldMk cId="44231025" sldId="268"/>
        </pc:sldMkLst>
        <pc:spChg chg="mod">
          <ac:chgData name="татьяна Кувшинова" userId="823d433781b64d95" providerId="LiveId" clId="{0F1E1A00-1BAC-4E92-80DA-3EE86EB89D0A}" dt="2022-05-15T16:25:21.268" v="800" actId="20577"/>
          <ac:spMkLst>
            <pc:docMk/>
            <pc:sldMk cId="44231025" sldId="268"/>
            <ac:spMk id="4" creationId="{8B98EEF0-368C-F816-E0E4-96676727B9B1}"/>
          </ac:spMkLst>
        </pc:spChg>
        <pc:picChg chg="mod">
          <ac:chgData name="татьяна Кувшинова" userId="823d433781b64d95" providerId="LiveId" clId="{0F1E1A00-1BAC-4E92-80DA-3EE86EB89D0A}" dt="2022-05-15T16:26:24.665" v="801" actId="1076"/>
          <ac:picMkLst>
            <pc:docMk/>
            <pc:sldMk cId="44231025" sldId="268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6:24:14.980" v="794" actId="478"/>
          <ac:picMkLst>
            <pc:docMk/>
            <pc:sldMk cId="44231025" sldId="268"/>
            <ac:picMk id="5122" creationId="{05E21C69-53E1-7644-07CA-217F0EAFAD7C}"/>
          </ac:picMkLst>
        </pc:picChg>
        <pc:picChg chg="del mod">
          <ac:chgData name="татьяна Кувшинова" userId="823d433781b64d95" providerId="LiveId" clId="{0F1E1A00-1BAC-4E92-80DA-3EE86EB89D0A}" dt="2022-05-15T16:24:14.169" v="793" actId="478"/>
          <ac:picMkLst>
            <pc:docMk/>
            <pc:sldMk cId="44231025" sldId="268"/>
            <ac:picMk id="5124" creationId="{CC2C89AD-8FD2-582D-74C4-C97D25B75512}"/>
          </ac:picMkLst>
        </pc:picChg>
        <pc:picChg chg="add mod">
          <ac:chgData name="татьяна Кувшинова" userId="823d433781b64d95" providerId="LiveId" clId="{0F1E1A00-1BAC-4E92-80DA-3EE86EB89D0A}" dt="2022-05-15T16:29:23.534" v="830" actId="1076"/>
          <ac:picMkLst>
            <pc:docMk/>
            <pc:sldMk cId="44231025" sldId="268"/>
            <ac:picMk id="13314" creationId="{43B7C4D9-3428-BD2D-84AA-26E26FFEFDE2}"/>
          </ac:picMkLst>
        </pc:picChg>
        <pc:picChg chg="add mod">
          <ac:chgData name="татьяна Кувшинова" userId="823d433781b64d95" providerId="LiveId" clId="{0F1E1A00-1BAC-4E92-80DA-3EE86EB89D0A}" dt="2022-05-15T16:32:08.251" v="845" actId="1076"/>
          <ac:picMkLst>
            <pc:docMk/>
            <pc:sldMk cId="44231025" sldId="268"/>
            <ac:picMk id="13316" creationId="{93E0754B-E008-894B-B3C8-07CB5F61BA7D}"/>
          </ac:picMkLst>
        </pc:picChg>
        <pc:picChg chg="add mod">
          <ac:chgData name="татьяна Кувшинова" userId="823d433781b64d95" providerId="LiveId" clId="{0F1E1A00-1BAC-4E92-80DA-3EE86EB89D0A}" dt="2022-05-15T16:32:06.471" v="844" actId="14100"/>
          <ac:picMkLst>
            <pc:docMk/>
            <pc:sldMk cId="44231025" sldId="268"/>
            <ac:picMk id="13318" creationId="{DFCAF96D-89BB-AB76-8C79-C620D57CC512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6T17:55:23.443" v="1424" actId="14100"/>
        <pc:sldMkLst>
          <pc:docMk/>
          <pc:sldMk cId="570134383" sldId="269"/>
        </pc:sldMkLst>
        <pc:spChg chg="mod">
          <ac:chgData name="татьяна Кувшинова" userId="823d433781b64d95" providerId="LiveId" clId="{0F1E1A00-1BAC-4E92-80DA-3EE86EB89D0A}" dt="2022-05-16T17:54:14.350" v="1421" actId="14100"/>
          <ac:spMkLst>
            <pc:docMk/>
            <pc:sldMk cId="570134383" sldId="269"/>
            <ac:spMk id="4" creationId="{8B98EEF0-368C-F816-E0E4-96676727B9B1}"/>
          </ac:spMkLst>
        </pc:spChg>
        <pc:spChg chg="add">
          <ac:chgData name="татьяна Кувшинова" userId="823d433781b64d95" providerId="LiveId" clId="{0F1E1A00-1BAC-4E92-80DA-3EE86EB89D0A}" dt="2022-05-15T16:43:05.875" v="852"/>
          <ac:spMkLst>
            <pc:docMk/>
            <pc:sldMk cId="570134383" sldId="269"/>
            <ac:spMk id="5" creationId="{7DBAF5E7-C268-E50A-5CBF-A128EB6EF8D0}"/>
          </ac:spMkLst>
        </pc:spChg>
        <pc:spChg chg="add mod">
          <ac:chgData name="татьяна Кувшинова" userId="823d433781b64d95" providerId="LiveId" clId="{0F1E1A00-1BAC-4E92-80DA-3EE86EB89D0A}" dt="2022-05-15T16:43:19.873" v="853"/>
          <ac:spMkLst>
            <pc:docMk/>
            <pc:sldMk cId="570134383" sldId="269"/>
            <ac:spMk id="6" creationId="{E35DEF76-5F8E-7CF9-0050-7900856CED93}"/>
          </ac:spMkLst>
        </pc:spChg>
        <pc:picChg chg="mod">
          <ac:chgData name="татьяна Кувшинова" userId="823d433781b64d95" providerId="LiveId" clId="{0F1E1A00-1BAC-4E92-80DA-3EE86EB89D0A}" dt="2022-05-16T17:53:33.566" v="1420" actId="1076"/>
          <ac:picMkLst>
            <pc:docMk/>
            <pc:sldMk cId="570134383" sldId="269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6:32:16.257" v="847" actId="478"/>
          <ac:picMkLst>
            <pc:docMk/>
            <pc:sldMk cId="570134383" sldId="269"/>
            <ac:picMk id="5122" creationId="{05E21C69-53E1-7644-07CA-217F0EAFAD7C}"/>
          </ac:picMkLst>
        </pc:picChg>
        <pc:picChg chg="del">
          <ac:chgData name="татьяна Кувшинова" userId="823d433781b64d95" providerId="LiveId" clId="{0F1E1A00-1BAC-4E92-80DA-3EE86EB89D0A}" dt="2022-05-15T16:32:15.424" v="846" actId="478"/>
          <ac:picMkLst>
            <pc:docMk/>
            <pc:sldMk cId="570134383" sldId="269"/>
            <ac:picMk id="5124" creationId="{CC2C89AD-8FD2-582D-74C4-C97D25B75512}"/>
          </ac:picMkLst>
        </pc:picChg>
        <pc:picChg chg="add del mod">
          <ac:chgData name="татьяна Кувшинова" userId="823d433781b64d95" providerId="LiveId" clId="{0F1E1A00-1BAC-4E92-80DA-3EE86EB89D0A}" dt="2022-05-15T16:43:01.949" v="851" actId="478"/>
          <ac:picMkLst>
            <pc:docMk/>
            <pc:sldMk cId="570134383" sldId="269"/>
            <ac:picMk id="12290" creationId="{54F8C4A8-EEC4-4750-30F9-545EEF6FE08A}"/>
          </ac:picMkLst>
        </pc:picChg>
        <pc:picChg chg="add mod">
          <ac:chgData name="татьяна Кувшинова" userId="823d433781b64d95" providerId="LiveId" clId="{0F1E1A00-1BAC-4E92-80DA-3EE86EB89D0A}" dt="2022-05-16T17:55:15.288" v="1422" actId="14100"/>
          <ac:picMkLst>
            <pc:docMk/>
            <pc:sldMk cId="570134383" sldId="269"/>
            <ac:picMk id="12296" creationId="{2F2A7979-161E-19EB-86D8-3E3CCB836F10}"/>
          </ac:picMkLst>
        </pc:picChg>
        <pc:picChg chg="add mod">
          <ac:chgData name="татьяна Кувшинова" userId="823d433781b64d95" providerId="LiveId" clId="{0F1E1A00-1BAC-4E92-80DA-3EE86EB89D0A}" dt="2022-05-16T17:55:23.443" v="1424" actId="14100"/>
          <ac:picMkLst>
            <pc:docMk/>
            <pc:sldMk cId="570134383" sldId="269"/>
            <ac:picMk id="12298" creationId="{5C9D9293-F05A-93ED-0457-8253EA6A2D27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6T17:56:44.252" v="1425" actId="1076"/>
        <pc:sldMkLst>
          <pc:docMk/>
          <pc:sldMk cId="1220760396" sldId="270"/>
        </pc:sldMkLst>
        <pc:spChg chg="mod">
          <ac:chgData name="татьяна Кувшинова" userId="823d433781b64d95" providerId="LiveId" clId="{0F1E1A00-1BAC-4E92-80DA-3EE86EB89D0A}" dt="2022-05-15T18:32:35.941" v="893" actId="20577"/>
          <ac:spMkLst>
            <pc:docMk/>
            <pc:sldMk cId="1220760396" sldId="270"/>
            <ac:spMk id="4" creationId="{8B98EEF0-368C-F816-E0E4-96676727B9B1}"/>
          </ac:spMkLst>
        </pc:spChg>
        <pc:picChg chg="add mod">
          <ac:chgData name="татьяна Кувшинова" userId="823d433781b64d95" providerId="LiveId" clId="{0F1E1A00-1BAC-4E92-80DA-3EE86EB89D0A}" dt="2022-05-16T17:56:44.252" v="1425" actId="1076"/>
          <ac:picMkLst>
            <pc:docMk/>
            <pc:sldMk cId="1220760396" sldId="270"/>
            <ac:picMk id="5" creationId="{8C24BF59-4984-F807-6539-CF820E97826D}"/>
          </ac:picMkLst>
        </pc:picChg>
        <pc:picChg chg="add del">
          <ac:chgData name="татьяна Кувшинова" userId="823d433781b64d95" providerId="LiveId" clId="{0F1E1A00-1BAC-4E92-80DA-3EE86EB89D0A}" dt="2022-05-15T18:37:15.183" v="908"/>
          <ac:picMkLst>
            <pc:docMk/>
            <pc:sldMk cId="1220760396" sldId="270"/>
            <ac:picMk id="1028" creationId="{741A30AD-31B8-C92E-E12C-1D53C1DC90DB}"/>
          </ac:picMkLst>
        </pc:picChg>
        <pc:picChg chg="add del">
          <ac:chgData name="татьяна Кувшинова" userId="823d433781b64d95" providerId="LiveId" clId="{0F1E1A00-1BAC-4E92-80DA-3EE86EB89D0A}" dt="2022-05-15T18:37:33.427" v="910"/>
          <ac:picMkLst>
            <pc:docMk/>
            <pc:sldMk cId="1220760396" sldId="270"/>
            <ac:picMk id="1030" creationId="{14C0B723-1C8D-62C4-3971-AF233BEBC094}"/>
          </ac:picMkLst>
        </pc:picChg>
        <pc:picChg chg="del">
          <ac:chgData name="татьяна Кувшинова" userId="823d433781b64d95" providerId="LiveId" clId="{0F1E1A00-1BAC-4E92-80DA-3EE86EB89D0A}" dt="2022-05-15T16:50:07.371" v="884" actId="478"/>
          <ac:picMkLst>
            <pc:docMk/>
            <pc:sldMk cId="1220760396" sldId="270"/>
            <ac:picMk id="5122" creationId="{05E21C69-53E1-7644-07CA-217F0EAFAD7C}"/>
          </ac:picMkLst>
        </pc:picChg>
        <pc:picChg chg="del">
          <ac:chgData name="татьяна Кувшинова" userId="823d433781b64d95" providerId="LiveId" clId="{0F1E1A00-1BAC-4E92-80DA-3EE86EB89D0A}" dt="2022-05-15T16:32:20.533" v="848" actId="478"/>
          <ac:picMkLst>
            <pc:docMk/>
            <pc:sldMk cId="1220760396" sldId="270"/>
            <ac:picMk id="5124" creationId="{CC2C89AD-8FD2-582D-74C4-C97D25B75512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8:53:35.643" v="961" actId="1076"/>
        <pc:sldMkLst>
          <pc:docMk/>
          <pc:sldMk cId="375440882" sldId="271"/>
        </pc:sldMkLst>
        <pc:spChg chg="mod">
          <ac:chgData name="татьяна Кувшинова" userId="823d433781b64d95" providerId="LiveId" clId="{0F1E1A00-1BAC-4E92-80DA-3EE86EB89D0A}" dt="2022-05-15T18:53:14.235" v="955" actId="20577"/>
          <ac:spMkLst>
            <pc:docMk/>
            <pc:sldMk cId="375440882" sldId="271"/>
            <ac:spMk id="4" creationId="{8B98EEF0-368C-F816-E0E4-96676727B9B1}"/>
          </ac:spMkLst>
        </pc:spChg>
        <pc:picChg chg="add mod">
          <ac:chgData name="татьяна Кувшинова" userId="823d433781b64d95" providerId="LiveId" clId="{0F1E1A00-1BAC-4E92-80DA-3EE86EB89D0A}" dt="2022-05-15T18:53:35.643" v="961" actId="1076"/>
          <ac:picMkLst>
            <pc:docMk/>
            <pc:sldMk cId="375440882" sldId="271"/>
            <ac:picMk id="2050" creationId="{893EB455-0B9C-013E-2EE6-5F337839E004}"/>
          </ac:picMkLst>
        </pc:picChg>
        <pc:picChg chg="add mod">
          <ac:chgData name="татьяна Кувшинова" userId="823d433781b64d95" providerId="LiveId" clId="{0F1E1A00-1BAC-4E92-80DA-3EE86EB89D0A}" dt="2022-05-15T18:53:34.090" v="960" actId="1076"/>
          <ac:picMkLst>
            <pc:docMk/>
            <pc:sldMk cId="375440882" sldId="271"/>
            <ac:picMk id="2052" creationId="{89F36E5A-5ECD-7122-51E4-A0B027C3C0AC}"/>
          </ac:picMkLst>
        </pc:picChg>
        <pc:picChg chg="add mod">
          <ac:chgData name="татьяна Кувшинова" userId="823d433781b64d95" providerId="LiveId" clId="{0F1E1A00-1BAC-4E92-80DA-3EE86EB89D0A}" dt="2022-05-15T18:53:32.447" v="959" actId="1076"/>
          <ac:picMkLst>
            <pc:docMk/>
            <pc:sldMk cId="375440882" sldId="271"/>
            <ac:picMk id="2054" creationId="{4190586F-2D2B-DAB4-83A7-A6AD0C996BAA}"/>
          </ac:picMkLst>
        </pc:picChg>
        <pc:picChg chg="del">
          <ac:chgData name="татьяна Кувшинова" userId="823d433781b64d95" providerId="LiveId" clId="{0F1E1A00-1BAC-4E92-80DA-3EE86EB89D0A}" dt="2022-05-15T18:44:31.123" v="913" actId="478"/>
          <ac:picMkLst>
            <pc:docMk/>
            <pc:sldMk cId="375440882" sldId="271"/>
            <ac:picMk id="5122" creationId="{05E21C69-53E1-7644-07CA-217F0EAFAD7C}"/>
          </ac:picMkLst>
        </pc:picChg>
        <pc:picChg chg="del">
          <ac:chgData name="татьяна Кувшинова" userId="823d433781b64d95" providerId="LiveId" clId="{0F1E1A00-1BAC-4E92-80DA-3EE86EB89D0A}" dt="2022-05-15T18:44:29.222" v="912" actId="478"/>
          <ac:picMkLst>
            <pc:docMk/>
            <pc:sldMk cId="375440882" sldId="271"/>
            <ac:picMk id="5124" creationId="{CC2C89AD-8FD2-582D-74C4-C97D25B75512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9:03:22.344" v="1035" actId="208"/>
        <pc:sldMkLst>
          <pc:docMk/>
          <pc:sldMk cId="2944689489" sldId="272"/>
        </pc:sldMkLst>
        <pc:spChg chg="mod">
          <ac:chgData name="татьяна Кувшинова" userId="823d433781b64d95" providerId="LiveId" clId="{0F1E1A00-1BAC-4E92-80DA-3EE86EB89D0A}" dt="2022-05-15T18:57:14.218" v="979" actId="21"/>
          <ac:spMkLst>
            <pc:docMk/>
            <pc:sldMk cId="2944689489" sldId="272"/>
            <ac:spMk id="4" creationId="{8B98EEF0-368C-F816-E0E4-96676727B9B1}"/>
          </ac:spMkLst>
        </pc:spChg>
        <pc:picChg chg="add mod">
          <ac:chgData name="татьяна Кувшинова" userId="823d433781b64d95" providerId="LiveId" clId="{0F1E1A00-1BAC-4E92-80DA-3EE86EB89D0A}" dt="2022-05-15T19:03:08.400" v="1032" actId="208"/>
          <ac:picMkLst>
            <pc:docMk/>
            <pc:sldMk cId="2944689489" sldId="272"/>
            <ac:picMk id="3074" creationId="{CBF612D2-25E3-707B-269F-31E935DC03E4}"/>
          </ac:picMkLst>
        </pc:picChg>
        <pc:picChg chg="add del">
          <ac:chgData name="татьяна Кувшинова" userId="823d433781b64d95" providerId="LiveId" clId="{0F1E1A00-1BAC-4E92-80DA-3EE86EB89D0A}" dt="2022-05-15T18:59:27.797" v="993"/>
          <ac:picMkLst>
            <pc:docMk/>
            <pc:sldMk cId="2944689489" sldId="272"/>
            <ac:picMk id="3076" creationId="{BD372D0E-FE63-BF1F-6247-B0D25245F124}"/>
          </ac:picMkLst>
        </pc:picChg>
        <pc:picChg chg="add mod">
          <ac:chgData name="татьяна Кувшинова" userId="823d433781b64d95" providerId="LiveId" clId="{0F1E1A00-1BAC-4E92-80DA-3EE86EB89D0A}" dt="2022-05-15T19:03:14.201" v="1033" actId="208"/>
          <ac:picMkLst>
            <pc:docMk/>
            <pc:sldMk cId="2944689489" sldId="272"/>
            <ac:picMk id="3078" creationId="{78C76E94-5354-F32D-6E1D-5ED94C405E02}"/>
          </ac:picMkLst>
        </pc:picChg>
        <pc:picChg chg="add mod">
          <ac:chgData name="татьяна Кувшинова" userId="823d433781b64d95" providerId="LiveId" clId="{0F1E1A00-1BAC-4E92-80DA-3EE86EB89D0A}" dt="2022-05-15T19:03:18.016" v="1034" actId="208"/>
          <ac:picMkLst>
            <pc:docMk/>
            <pc:sldMk cId="2944689489" sldId="272"/>
            <ac:picMk id="3080" creationId="{5081EE75-0E87-CB5F-ECF0-BF44181F990A}"/>
          </ac:picMkLst>
        </pc:picChg>
        <pc:picChg chg="add mod">
          <ac:chgData name="татьяна Кувшинова" userId="823d433781b64d95" providerId="LiveId" clId="{0F1E1A00-1BAC-4E92-80DA-3EE86EB89D0A}" dt="2022-05-15T19:03:22.344" v="1035" actId="208"/>
          <ac:picMkLst>
            <pc:docMk/>
            <pc:sldMk cId="2944689489" sldId="272"/>
            <ac:picMk id="3082" creationId="{F66709D7-1FC7-8D74-CF1C-4A1ABD157A3F}"/>
          </ac:picMkLst>
        </pc:picChg>
        <pc:picChg chg="del">
          <ac:chgData name="татьяна Кувшинова" userId="823d433781b64d95" providerId="LiveId" clId="{0F1E1A00-1BAC-4E92-80DA-3EE86EB89D0A}" dt="2022-05-15T18:53:59.005" v="963" actId="478"/>
          <ac:picMkLst>
            <pc:docMk/>
            <pc:sldMk cId="2944689489" sldId="272"/>
            <ac:picMk id="5122" creationId="{05E21C69-53E1-7644-07CA-217F0EAFAD7C}"/>
          </ac:picMkLst>
        </pc:picChg>
        <pc:picChg chg="del">
          <ac:chgData name="татьяна Кувшинова" userId="823d433781b64d95" providerId="LiveId" clId="{0F1E1A00-1BAC-4E92-80DA-3EE86EB89D0A}" dt="2022-05-15T18:53:58.335" v="962" actId="478"/>
          <ac:picMkLst>
            <pc:docMk/>
            <pc:sldMk cId="2944689489" sldId="272"/>
            <ac:picMk id="5124" creationId="{CC2C89AD-8FD2-582D-74C4-C97D25B75512}"/>
          </ac:picMkLst>
        </pc:picChg>
      </pc:sldChg>
      <pc:sldChg chg="addSp delSp modSp mod setBg">
        <pc:chgData name="татьяна Кувшинова" userId="823d433781b64d95" providerId="LiveId" clId="{0F1E1A00-1BAC-4E92-80DA-3EE86EB89D0A}" dt="2022-05-15T19:10:02.216" v="1096" actId="14100"/>
        <pc:sldMkLst>
          <pc:docMk/>
          <pc:sldMk cId="2312595576" sldId="273"/>
        </pc:sldMkLst>
        <pc:spChg chg="mod">
          <ac:chgData name="татьяна Кувшинова" userId="823d433781b64d95" providerId="LiveId" clId="{0F1E1A00-1BAC-4E92-80DA-3EE86EB89D0A}" dt="2022-05-15T18:57:25.962" v="982"/>
          <ac:spMkLst>
            <pc:docMk/>
            <pc:sldMk cId="2312595576" sldId="273"/>
            <ac:spMk id="4" creationId="{8B98EEF0-368C-F816-E0E4-96676727B9B1}"/>
          </ac:spMkLst>
        </pc:spChg>
        <pc:spChg chg="add del">
          <ac:chgData name="татьяна Кувшинова" userId="823d433781b64d95" providerId="LiveId" clId="{0F1E1A00-1BAC-4E92-80DA-3EE86EB89D0A}" dt="2022-05-15T19:04:47.310" v="1044"/>
          <ac:spMkLst>
            <pc:docMk/>
            <pc:sldMk cId="2312595576" sldId="273"/>
            <ac:spMk id="5" creationId="{F60E2983-4E33-D7CC-6DAC-846CAFB01F53}"/>
          </ac:spMkLst>
        </pc:spChg>
        <pc:spChg chg="add del">
          <ac:chgData name="татьяна Кувшинова" userId="823d433781b64d95" providerId="LiveId" clId="{0F1E1A00-1BAC-4E92-80DA-3EE86EB89D0A}" dt="2022-05-15T19:04:47.310" v="1044"/>
          <ac:spMkLst>
            <pc:docMk/>
            <pc:sldMk cId="2312595576" sldId="273"/>
            <ac:spMk id="6" creationId="{ACD65691-AACE-8228-F8C9-950DDA9A4A6A}"/>
          </ac:spMkLst>
        </pc:spChg>
        <pc:spChg chg="add del">
          <ac:chgData name="татьяна Кувшинова" userId="823d433781b64d95" providerId="LiveId" clId="{0F1E1A00-1BAC-4E92-80DA-3EE86EB89D0A}" dt="2022-05-15T19:04:47.310" v="1044"/>
          <ac:spMkLst>
            <pc:docMk/>
            <pc:sldMk cId="2312595576" sldId="273"/>
            <ac:spMk id="7" creationId="{0436EFD8-415C-DC4E-32C0-17C5E362A8C9}"/>
          </ac:spMkLst>
        </pc:spChg>
        <pc:picChg chg="add mod">
          <ac:chgData name="татьяна Кувшинова" userId="823d433781b64d95" providerId="LiveId" clId="{0F1E1A00-1BAC-4E92-80DA-3EE86EB89D0A}" dt="2022-05-15T19:09:28.304" v="1087" actId="208"/>
          <ac:picMkLst>
            <pc:docMk/>
            <pc:sldMk cId="2312595576" sldId="273"/>
            <ac:picMk id="4098" creationId="{FC43EF39-E8E2-3587-64C4-B90DC4B77F27}"/>
          </ac:picMkLst>
        </pc:picChg>
        <pc:picChg chg="add del">
          <ac:chgData name="татьяна Кувшинова" userId="823d433781b64d95" providerId="LiveId" clId="{0F1E1A00-1BAC-4E92-80DA-3EE86EB89D0A}" dt="2022-05-15T19:04:47.310" v="1044"/>
          <ac:picMkLst>
            <pc:docMk/>
            <pc:sldMk cId="2312595576" sldId="273"/>
            <ac:picMk id="4102" creationId="{99331B44-40FF-FA76-5AA4-4C45C39D5FDD}"/>
          </ac:picMkLst>
        </pc:picChg>
        <pc:picChg chg="add del">
          <ac:chgData name="татьяна Кувшинова" userId="823d433781b64d95" providerId="LiveId" clId="{0F1E1A00-1BAC-4E92-80DA-3EE86EB89D0A}" dt="2022-05-15T19:04:47.310" v="1044"/>
          <ac:picMkLst>
            <pc:docMk/>
            <pc:sldMk cId="2312595576" sldId="273"/>
            <ac:picMk id="4103" creationId="{664A58FF-F691-91E9-DE72-6B334F47B125}"/>
          </ac:picMkLst>
        </pc:picChg>
        <pc:picChg chg="add mod">
          <ac:chgData name="татьяна Кувшинова" userId="823d433781b64d95" providerId="LiveId" clId="{0F1E1A00-1BAC-4E92-80DA-3EE86EB89D0A}" dt="2022-05-15T19:09:41.154" v="1091" actId="1076"/>
          <ac:picMkLst>
            <pc:docMk/>
            <pc:sldMk cId="2312595576" sldId="273"/>
            <ac:picMk id="4106" creationId="{6F26D23E-E2F8-BA8D-8C4A-EF6FEC976D98}"/>
          </ac:picMkLst>
        </pc:picChg>
        <pc:picChg chg="add mod">
          <ac:chgData name="татьяна Кувшинова" userId="823d433781b64d95" providerId="LiveId" clId="{0F1E1A00-1BAC-4E92-80DA-3EE86EB89D0A}" dt="2022-05-15T19:10:02.216" v="1096" actId="14100"/>
          <ac:picMkLst>
            <pc:docMk/>
            <pc:sldMk cId="2312595576" sldId="273"/>
            <ac:picMk id="4108" creationId="{252960A2-2181-34DB-AB70-8339AEC6EB28}"/>
          </ac:picMkLst>
        </pc:picChg>
        <pc:picChg chg="add mod">
          <ac:chgData name="татьяна Кувшинова" userId="823d433781b64d95" providerId="LiveId" clId="{0F1E1A00-1BAC-4E92-80DA-3EE86EB89D0A}" dt="2022-05-15T19:09:52.495" v="1093" actId="1076"/>
          <ac:picMkLst>
            <pc:docMk/>
            <pc:sldMk cId="2312595576" sldId="273"/>
            <ac:picMk id="4110" creationId="{263B8728-5DE1-4B8E-5B9A-D1684152C355}"/>
          </ac:picMkLst>
        </pc:picChg>
        <pc:picChg chg="del">
          <ac:chgData name="татьяна Кувшинова" userId="823d433781b64d95" providerId="LiveId" clId="{0F1E1A00-1BAC-4E92-80DA-3EE86EB89D0A}" dt="2022-05-15T18:57:19.407" v="981" actId="478"/>
          <ac:picMkLst>
            <pc:docMk/>
            <pc:sldMk cId="2312595576" sldId="273"/>
            <ac:picMk id="5122" creationId="{05E21C69-53E1-7644-07CA-217F0EAFAD7C}"/>
          </ac:picMkLst>
        </pc:picChg>
        <pc:picChg chg="del">
          <ac:chgData name="татьяна Кувшинова" userId="823d433781b64d95" providerId="LiveId" clId="{0F1E1A00-1BAC-4E92-80DA-3EE86EB89D0A}" dt="2022-05-15T18:57:18.636" v="980" actId="478"/>
          <ac:picMkLst>
            <pc:docMk/>
            <pc:sldMk cId="2312595576" sldId="273"/>
            <ac:picMk id="5124" creationId="{CC2C89AD-8FD2-582D-74C4-C97D25B75512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9:19:46.084" v="1199" actId="1076"/>
        <pc:sldMkLst>
          <pc:docMk/>
          <pc:sldMk cId="1921368615" sldId="274"/>
        </pc:sldMkLst>
        <pc:spChg chg="del mod">
          <ac:chgData name="татьяна Кувшинова" userId="823d433781b64d95" providerId="LiveId" clId="{0F1E1A00-1BAC-4E92-80DA-3EE86EB89D0A}" dt="2022-05-15T19:10:56.028" v="1103"/>
          <ac:spMkLst>
            <pc:docMk/>
            <pc:sldMk cId="1921368615" sldId="274"/>
            <ac:spMk id="4" creationId="{8B98EEF0-368C-F816-E0E4-96676727B9B1}"/>
          </ac:spMkLst>
        </pc:spChg>
        <pc:picChg chg="add mod">
          <ac:chgData name="татьяна Кувшинова" userId="823d433781b64d95" providerId="LiveId" clId="{0F1E1A00-1BAC-4E92-80DA-3EE86EB89D0A}" dt="2022-05-15T19:19:28.791" v="1193" actId="1076"/>
          <ac:picMkLst>
            <pc:docMk/>
            <pc:sldMk cId="1921368615" sldId="274"/>
            <ac:picMk id="5" creationId="{5A6F1C15-27BB-58FA-56BD-79298BADC8C0}"/>
          </ac:picMkLst>
        </pc:picChg>
        <pc:picChg chg="add mod">
          <ac:chgData name="татьяна Кувшинова" userId="823d433781b64d95" providerId="LiveId" clId="{0F1E1A00-1BAC-4E92-80DA-3EE86EB89D0A}" dt="2022-05-15T19:19:41.801" v="1198" actId="1076"/>
          <ac:picMkLst>
            <pc:docMk/>
            <pc:sldMk cId="1921368615" sldId="274"/>
            <ac:picMk id="6" creationId="{A4CFC981-6C7D-90E3-DD8A-3A3D4648D36F}"/>
          </ac:picMkLst>
        </pc:picChg>
        <pc:picChg chg="mod">
          <ac:chgData name="татьяна Кувшинова" userId="823d433781b64d95" providerId="LiveId" clId="{0F1E1A00-1BAC-4E92-80DA-3EE86EB89D0A}" dt="2022-05-15T19:12:36.404" v="1119" actId="1076"/>
          <ac:picMkLst>
            <pc:docMk/>
            <pc:sldMk cId="1921368615" sldId="274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9:10:11.685" v="1098" actId="478"/>
          <ac:picMkLst>
            <pc:docMk/>
            <pc:sldMk cId="1921368615" sldId="274"/>
            <ac:picMk id="5122" creationId="{05E21C69-53E1-7644-07CA-217F0EAFAD7C}"/>
          </ac:picMkLst>
        </pc:picChg>
        <pc:picChg chg="del">
          <ac:chgData name="татьяна Кувшинова" userId="823d433781b64d95" providerId="LiveId" clId="{0F1E1A00-1BAC-4E92-80DA-3EE86EB89D0A}" dt="2022-05-15T19:10:10.400" v="1097" actId="478"/>
          <ac:picMkLst>
            <pc:docMk/>
            <pc:sldMk cId="1921368615" sldId="274"/>
            <ac:picMk id="5124" creationId="{CC2C89AD-8FD2-582D-74C4-C97D25B75512}"/>
          </ac:picMkLst>
        </pc:picChg>
        <pc:picChg chg="add mod">
          <ac:chgData name="татьяна Кувшинова" userId="823d433781b64d95" providerId="LiveId" clId="{0F1E1A00-1BAC-4E92-80DA-3EE86EB89D0A}" dt="2022-05-15T19:19:07.873" v="1188" actId="208"/>
          <ac:picMkLst>
            <pc:docMk/>
            <pc:sldMk cId="1921368615" sldId="274"/>
            <ac:picMk id="5126" creationId="{D71F61BB-7CD5-500B-C732-EE3F2ADBD579}"/>
          </ac:picMkLst>
        </pc:picChg>
        <pc:picChg chg="add mod">
          <ac:chgData name="татьяна Кувшинова" userId="823d433781b64d95" providerId="LiveId" clId="{0F1E1A00-1BAC-4E92-80DA-3EE86EB89D0A}" dt="2022-05-15T19:19:46.084" v="1199" actId="1076"/>
          <ac:picMkLst>
            <pc:docMk/>
            <pc:sldMk cId="1921368615" sldId="274"/>
            <ac:picMk id="5128" creationId="{4FB119B0-40FB-EDC8-5B4A-92F46E6C3CBD}"/>
          </ac:picMkLst>
        </pc:picChg>
        <pc:picChg chg="add mod">
          <ac:chgData name="татьяна Кувшинова" userId="823d433781b64d95" providerId="LiveId" clId="{0F1E1A00-1BAC-4E92-80DA-3EE86EB89D0A}" dt="2022-05-15T19:19:24.431" v="1192" actId="1076"/>
          <ac:picMkLst>
            <pc:docMk/>
            <pc:sldMk cId="1921368615" sldId="274"/>
            <ac:picMk id="5130" creationId="{AE5640B0-218F-6790-EB9D-4D052C7FD17E}"/>
          </ac:picMkLst>
        </pc:picChg>
        <pc:picChg chg="add mod">
          <ac:chgData name="татьяна Кувшинова" userId="823d433781b64d95" providerId="LiveId" clId="{0F1E1A00-1BAC-4E92-80DA-3EE86EB89D0A}" dt="2022-05-15T19:18:43.584" v="1185" actId="208"/>
          <ac:picMkLst>
            <pc:docMk/>
            <pc:sldMk cId="1921368615" sldId="274"/>
            <ac:picMk id="5132" creationId="{38B5D9F8-B4F1-7AA7-782A-C15604FC9229}"/>
          </ac:picMkLst>
        </pc:picChg>
        <pc:picChg chg="add mod">
          <ac:chgData name="татьяна Кувшинова" userId="823d433781b64d95" providerId="LiveId" clId="{0F1E1A00-1BAC-4E92-80DA-3EE86EB89D0A}" dt="2022-05-15T19:19:12.848" v="1190" actId="208"/>
          <ac:picMkLst>
            <pc:docMk/>
            <pc:sldMk cId="1921368615" sldId="274"/>
            <ac:picMk id="5134" creationId="{1D4382AE-7C64-B971-0382-C1A2550D67BD}"/>
          </ac:picMkLst>
        </pc:picChg>
      </pc:sldChg>
      <pc:sldChg chg="del">
        <pc:chgData name="татьяна Кувшинова" userId="823d433781b64d95" providerId="LiveId" clId="{0F1E1A00-1BAC-4E92-80DA-3EE86EB89D0A}" dt="2022-05-15T19:19:51.629" v="1200" actId="47"/>
        <pc:sldMkLst>
          <pc:docMk/>
          <pc:sldMk cId="2841189683" sldId="275"/>
        </pc:sldMkLst>
      </pc:sldChg>
      <pc:sldChg chg="addSp delSp modSp mod">
        <pc:chgData name="татьяна Кувшинова" userId="823d433781b64d95" providerId="LiveId" clId="{0F1E1A00-1BAC-4E92-80DA-3EE86EB89D0A}" dt="2022-05-15T19:29:25.401" v="1283" actId="1076"/>
        <pc:sldMkLst>
          <pc:docMk/>
          <pc:sldMk cId="2416152942" sldId="276"/>
        </pc:sldMkLst>
        <pc:spChg chg="mod">
          <ac:chgData name="татьяна Кувшинова" userId="823d433781b64d95" providerId="LiveId" clId="{0F1E1A00-1BAC-4E92-80DA-3EE86EB89D0A}" dt="2022-05-15T19:28:47.847" v="1278" actId="14100"/>
          <ac:spMkLst>
            <pc:docMk/>
            <pc:sldMk cId="2416152942" sldId="276"/>
            <ac:spMk id="4" creationId="{8B98EEF0-368C-F816-E0E4-96676727B9B1}"/>
          </ac:spMkLst>
        </pc:spChg>
        <pc:picChg chg="mod">
          <ac:chgData name="татьяна Кувшинова" userId="823d433781b64d95" providerId="LiveId" clId="{0F1E1A00-1BAC-4E92-80DA-3EE86EB89D0A}" dt="2022-05-15T19:21:25.098" v="1243" actId="1076"/>
          <ac:picMkLst>
            <pc:docMk/>
            <pc:sldMk cId="2416152942" sldId="276"/>
            <ac:picMk id="1026" creationId="{561292E6-09FF-6CA6-8528-3F975E258EF3}"/>
          </ac:picMkLst>
        </pc:picChg>
        <pc:picChg chg="del">
          <ac:chgData name="татьяна Кувшинова" userId="823d433781b64d95" providerId="LiveId" clId="{0F1E1A00-1BAC-4E92-80DA-3EE86EB89D0A}" dt="2022-05-15T19:19:57.811" v="1202" actId="478"/>
          <ac:picMkLst>
            <pc:docMk/>
            <pc:sldMk cId="2416152942" sldId="276"/>
            <ac:picMk id="5122" creationId="{05E21C69-53E1-7644-07CA-217F0EAFAD7C}"/>
          </ac:picMkLst>
        </pc:picChg>
        <pc:picChg chg="del">
          <ac:chgData name="татьяна Кувшинова" userId="823d433781b64d95" providerId="LiveId" clId="{0F1E1A00-1BAC-4E92-80DA-3EE86EB89D0A}" dt="2022-05-15T19:19:56.988" v="1201" actId="478"/>
          <ac:picMkLst>
            <pc:docMk/>
            <pc:sldMk cId="2416152942" sldId="276"/>
            <ac:picMk id="5124" creationId="{CC2C89AD-8FD2-582D-74C4-C97D25B75512}"/>
          </ac:picMkLst>
        </pc:picChg>
        <pc:picChg chg="add mod">
          <ac:chgData name="татьяна Кувшинова" userId="823d433781b64d95" providerId="LiveId" clId="{0F1E1A00-1BAC-4E92-80DA-3EE86EB89D0A}" dt="2022-05-15T19:29:25.401" v="1283" actId="1076"/>
          <ac:picMkLst>
            <pc:docMk/>
            <pc:sldMk cId="2416152942" sldId="276"/>
            <ac:picMk id="6146" creationId="{32A09A18-C8B4-1124-BA25-88402ACD5320}"/>
          </ac:picMkLst>
        </pc:picChg>
        <pc:picChg chg="add del mod">
          <ac:chgData name="татьяна Кувшинова" userId="823d433781b64d95" providerId="LiveId" clId="{0F1E1A00-1BAC-4E92-80DA-3EE86EB89D0A}" dt="2022-05-15T19:26:49.053" v="1259" actId="478"/>
          <ac:picMkLst>
            <pc:docMk/>
            <pc:sldMk cId="2416152942" sldId="276"/>
            <ac:picMk id="6148" creationId="{45E12F2D-520E-8A05-98B4-7C0D04ED5B34}"/>
          </ac:picMkLst>
        </pc:picChg>
        <pc:picChg chg="add del">
          <ac:chgData name="татьяна Кувшинова" userId="823d433781b64d95" providerId="LiveId" clId="{0F1E1A00-1BAC-4E92-80DA-3EE86EB89D0A}" dt="2022-05-15T19:27:15.193" v="1261"/>
          <ac:picMkLst>
            <pc:docMk/>
            <pc:sldMk cId="2416152942" sldId="276"/>
            <ac:picMk id="6150" creationId="{909910B2-5C79-791A-BE05-37C27B85E524}"/>
          </ac:picMkLst>
        </pc:picChg>
      </pc:sldChg>
      <pc:sldChg chg="addSp delSp modSp mod">
        <pc:chgData name="татьяна Кувшинова" userId="823d433781b64d95" providerId="LiveId" clId="{0F1E1A00-1BAC-4E92-80DA-3EE86EB89D0A}" dt="2022-05-15T19:54:25.425" v="1418" actId="1076"/>
        <pc:sldMkLst>
          <pc:docMk/>
          <pc:sldMk cId="3274629870" sldId="277"/>
        </pc:sldMkLst>
        <pc:spChg chg="mod">
          <ac:chgData name="татьяна Кувшинова" userId="823d433781b64d95" providerId="LiveId" clId="{0F1E1A00-1BAC-4E92-80DA-3EE86EB89D0A}" dt="2022-05-15T19:40:54.474" v="1337" actId="113"/>
          <ac:spMkLst>
            <pc:docMk/>
            <pc:sldMk cId="3274629870" sldId="277"/>
            <ac:spMk id="4" creationId="{8B98EEF0-368C-F816-E0E4-96676727B9B1}"/>
          </ac:spMkLst>
        </pc:spChg>
        <pc:picChg chg="add mod">
          <ac:chgData name="татьяна Кувшинова" userId="823d433781b64d95" providerId="LiveId" clId="{0F1E1A00-1BAC-4E92-80DA-3EE86EB89D0A}" dt="2022-05-15T19:47:41.608" v="1389" actId="1076"/>
          <ac:picMkLst>
            <pc:docMk/>
            <pc:sldMk cId="3274629870" sldId="277"/>
            <ac:picMk id="9" creationId="{5E32E593-6D40-F057-723B-68844BD1A37E}"/>
          </ac:picMkLst>
        </pc:picChg>
        <pc:picChg chg="del">
          <ac:chgData name="татьяна Кувшинова" userId="823d433781b64d95" providerId="LiveId" clId="{0F1E1A00-1BAC-4E92-80DA-3EE86EB89D0A}" dt="2022-05-15T19:37:20.102" v="1301" actId="478"/>
          <ac:picMkLst>
            <pc:docMk/>
            <pc:sldMk cId="3274629870" sldId="277"/>
            <ac:picMk id="2050" creationId="{893EB455-0B9C-013E-2EE6-5F337839E004}"/>
          </ac:picMkLst>
        </pc:picChg>
        <pc:picChg chg="del">
          <ac:chgData name="татьяна Кувшинова" userId="823d433781b64d95" providerId="LiveId" clId="{0F1E1A00-1BAC-4E92-80DA-3EE86EB89D0A}" dt="2022-05-15T19:37:21.690" v="1304" actId="478"/>
          <ac:picMkLst>
            <pc:docMk/>
            <pc:sldMk cId="3274629870" sldId="277"/>
            <ac:picMk id="2052" creationId="{89F36E5A-5ECD-7122-51E4-A0B027C3C0AC}"/>
          </ac:picMkLst>
        </pc:picChg>
        <pc:picChg chg="del mod">
          <ac:chgData name="татьяна Кувшинова" userId="823d433781b64d95" providerId="LiveId" clId="{0F1E1A00-1BAC-4E92-80DA-3EE86EB89D0A}" dt="2022-05-15T19:37:20.841" v="1303" actId="478"/>
          <ac:picMkLst>
            <pc:docMk/>
            <pc:sldMk cId="3274629870" sldId="277"/>
            <ac:picMk id="2054" creationId="{4190586F-2D2B-DAB4-83A7-A6AD0C996BAA}"/>
          </ac:picMkLst>
        </pc:picChg>
        <pc:picChg chg="add mod">
          <ac:chgData name="татьяна Кувшинова" userId="823d433781b64d95" providerId="LiveId" clId="{0F1E1A00-1BAC-4E92-80DA-3EE86EB89D0A}" dt="2022-05-15T19:47:33.458" v="1386" actId="1076"/>
          <ac:picMkLst>
            <pc:docMk/>
            <pc:sldMk cId="3274629870" sldId="277"/>
            <ac:picMk id="8194" creationId="{70E3FD41-F249-608A-C1C1-FF5DD1AFEB32}"/>
          </ac:picMkLst>
        </pc:picChg>
        <pc:picChg chg="add mod">
          <ac:chgData name="татьяна Кувшинова" userId="823d433781b64d95" providerId="LiveId" clId="{0F1E1A00-1BAC-4E92-80DA-3EE86EB89D0A}" dt="2022-05-15T19:47:37.017" v="1387" actId="1076"/>
          <ac:picMkLst>
            <pc:docMk/>
            <pc:sldMk cId="3274629870" sldId="277"/>
            <ac:picMk id="8196" creationId="{D8BB96EF-480B-4701-AC28-823ACE62214E}"/>
          </ac:picMkLst>
        </pc:picChg>
        <pc:picChg chg="add mod">
          <ac:chgData name="татьяна Кувшинова" userId="823d433781b64d95" providerId="LiveId" clId="{0F1E1A00-1BAC-4E92-80DA-3EE86EB89D0A}" dt="2022-05-15T19:47:39.648" v="1388" actId="1076"/>
          <ac:picMkLst>
            <pc:docMk/>
            <pc:sldMk cId="3274629870" sldId="277"/>
            <ac:picMk id="8198" creationId="{52C4C3E1-7C9C-5295-1615-0A137C160AC1}"/>
          </ac:picMkLst>
        </pc:picChg>
        <pc:picChg chg="add mod">
          <ac:chgData name="татьяна Кувшинова" userId="823d433781b64d95" providerId="LiveId" clId="{0F1E1A00-1BAC-4E92-80DA-3EE86EB89D0A}" dt="2022-05-15T19:47:30.976" v="1385" actId="1076"/>
          <ac:picMkLst>
            <pc:docMk/>
            <pc:sldMk cId="3274629870" sldId="277"/>
            <ac:picMk id="8200" creationId="{DC2CC9AE-F9FF-FCF7-B609-95122F025D63}"/>
          </ac:picMkLst>
        </pc:picChg>
        <pc:picChg chg="add mod">
          <ac:chgData name="татьяна Кувшинова" userId="823d433781b64d95" providerId="LiveId" clId="{0F1E1A00-1BAC-4E92-80DA-3EE86EB89D0A}" dt="2022-05-15T19:49:49.728" v="1401" actId="14100"/>
          <ac:picMkLst>
            <pc:docMk/>
            <pc:sldMk cId="3274629870" sldId="277"/>
            <ac:picMk id="8202" creationId="{F6D08F4E-EBDB-EA3C-F60A-7AF7A271E55C}"/>
          </ac:picMkLst>
        </pc:picChg>
        <pc:picChg chg="add del">
          <ac:chgData name="татьяна Кувшинова" userId="823d433781b64d95" providerId="LiveId" clId="{0F1E1A00-1BAC-4E92-80DA-3EE86EB89D0A}" dt="2022-05-15T19:50:50.358" v="1403"/>
          <ac:picMkLst>
            <pc:docMk/>
            <pc:sldMk cId="3274629870" sldId="277"/>
            <ac:picMk id="8204" creationId="{E5C08D51-3A44-90EB-3B45-EB1337227B18}"/>
          </ac:picMkLst>
        </pc:picChg>
        <pc:picChg chg="add del">
          <ac:chgData name="татьяна Кувшинова" userId="823d433781b64d95" providerId="LiveId" clId="{0F1E1A00-1BAC-4E92-80DA-3EE86EB89D0A}" dt="2022-05-15T19:51:11.807" v="1405"/>
          <ac:picMkLst>
            <pc:docMk/>
            <pc:sldMk cId="3274629870" sldId="277"/>
            <ac:picMk id="8206" creationId="{828AC0C4-BCFD-53C3-86C2-5F3F371047E5}"/>
          </ac:picMkLst>
        </pc:picChg>
        <pc:picChg chg="add del">
          <ac:chgData name="татьяна Кувшинова" userId="823d433781b64d95" providerId="LiveId" clId="{0F1E1A00-1BAC-4E92-80DA-3EE86EB89D0A}" dt="2022-05-15T19:51:36.445" v="1407"/>
          <ac:picMkLst>
            <pc:docMk/>
            <pc:sldMk cId="3274629870" sldId="277"/>
            <ac:picMk id="8208" creationId="{F207B663-7BE8-C235-F9BD-01B1369131FF}"/>
          </ac:picMkLst>
        </pc:picChg>
        <pc:picChg chg="add mod">
          <ac:chgData name="татьяна Кувшинова" userId="823d433781b64d95" providerId="LiveId" clId="{0F1E1A00-1BAC-4E92-80DA-3EE86EB89D0A}" dt="2022-05-15T19:54:25.425" v="1418" actId="1076"/>
          <ac:picMkLst>
            <pc:docMk/>
            <pc:sldMk cId="3274629870" sldId="277"/>
            <ac:picMk id="8210" creationId="{737CCF88-B31E-6822-B1BC-50E5C2BDE14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DFA2C-6E84-F682-8799-77231787E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2561D-BB5B-5281-D808-B6F8F275D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DE01FA-F288-27AC-53D2-2B407F261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DCCE0A-FFD7-4434-EF35-823AC68B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922100-BB0F-7903-0BE5-941FEF53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27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FDB57-E4CA-7F5B-1999-31DB3B1D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890CC9-F69F-EA25-8A34-29FE26607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E7CF4A-ADA1-0EEB-D94A-91E91FA4E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AC6EC5-42AD-4BE8-4ECE-D4207FA1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6C4CA9-7047-3376-AD74-558A3951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59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A2D2EF-BA39-FF1F-05F6-70F326128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9E24C-926E-B1A4-9F11-F2188F8CE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98D91E-3703-75FE-1701-FBA5A96F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50F996-45B6-178E-728B-8481230B3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36D260-5D2F-3F9A-227B-E7AC3FC4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29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3D12E-4B7A-D1FC-81FA-08821929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A14CF-8B05-80AF-3D13-1DD551277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D5D5BD-2053-B96F-000A-E2C4F66A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2F402-7A94-63AF-ABE2-1FC39790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8705E7-56A5-AFD7-5105-CA955D62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8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A6994-DC45-1B2A-BE81-FB92FD5D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0BA4B-4D30-0B48-FD11-658FF8BEB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9B303D-D9BA-188C-DEFB-B85F3D840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4A74BE-831F-785C-1A6C-A7AA1B07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BA7F18-8419-70F9-3FA3-409D366D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3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BB894-3195-8A50-62E1-2CC266495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7F986-8D6A-95B1-8A42-2755BC431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BA6370-7DDA-C35B-ACFE-2AD246781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EC2248-D8E4-79AC-3A1D-DC3E1EB6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957D2E-FE55-C2F9-CB76-55C9094C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12089-F9EB-49F6-F069-3BCAA28E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46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AE761-9894-19BD-5AAC-6B74BFDD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62ECCB-80D2-BC0F-EC81-E7C05E838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A04A2A-16F8-B6AE-9BA9-17E307374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D8B2C2-5D9A-920D-D098-91C70832B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7BDC85-2E8B-B721-2D83-4EBD18AD2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E793AD-7879-8291-EC46-D973F7E1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E3B87C-5154-ADE8-2FE3-6EB30A29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75F76B-CAD3-93A5-7CB8-18A1E02C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9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6D8CF-D1FC-F803-BC9C-0949DDFD0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A678A9-8C7A-25D7-4DB9-3C5AECBA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A9D6D9-8EF4-6B56-9132-D8CADF34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7BB4FA-D3CE-4D31-4EE5-A122928C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15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549E8D-EC90-7E3B-08A3-378DE2D0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D2EE4A-31E1-0FF7-5014-01AB65A7B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9CC30-FB0F-B448-FCC3-C7D44562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86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5C34D-4B23-741D-30F8-55A12A2CD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39409-1F7D-A707-D417-CBE27A27E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F72F04-AFEE-A929-0821-A9BA4BD8C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EE672-5C18-3368-FC02-D795437D0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0399C6-1F87-6647-E697-8E031C68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97F12D-D5DD-ABBD-5DC7-0CD18CA0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98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F93ED-71E1-21F3-7AE6-8EDCB7E3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D6E379-3D59-113E-6BF4-10F1932ED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CED62-DB95-7DB9-93D4-D3ECB3BB6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D6C698-5B9C-86E5-22CD-2C29811B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F81ABB-DCFD-D74A-B70B-781701AC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14C859-97F4-96BB-7DB0-C023E751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3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349CA-950C-C074-6665-962CCAE5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D3F993-BC0E-FCAE-DE03-F5302B90F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3D56D3-47F1-F411-9CF2-9F6173731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B4F60-C919-4B98-A416-FC103A4F48E2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D31406-EE93-322A-F1F5-D0F100B11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4FAE3D-5B34-1E12-FE2E-4F2709191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9FFD0-6E8F-4A0B-8484-ED49334B1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3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6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2929631" y="719091"/>
            <a:ext cx="8034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</a:rPr>
              <a:t>ВЕЛИКОУСТЮЖСКАЯ РОСПИСЬ ПО ДЕРЕВУ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DD937A9-8A69-1A45-186E-AC07E30C8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7" r="1023" b="10509"/>
          <a:stretch/>
        </p:blipFill>
        <p:spPr bwMode="auto">
          <a:xfrm>
            <a:off x="3216235" y="2658083"/>
            <a:ext cx="4735640" cy="400163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B13D29C-2408-C51A-F430-F51C93F70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-521" r="10869" b="24066"/>
          <a:stretch/>
        </p:blipFill>
        <p:spPr bwMode="auto">
          <a:xfrm>
            <a:off x="507063" y="450459"/>
            <a:ext cx="2654424" cy="26088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3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412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Стражем «Древа жизни»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лев - хранитель очага.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 - бесконечно добродушный с пастью до ушей, растянутой в улыбку. В них нет и намека на свирепость. Фигуры то просты, то затейливы, головы обращены к зрителю, и порой окружены узорной гривой, как солнечным сиянием. Тела изогнуты, приведены в родство с растительными, гибкими ветками, внедрены в их узор. Крестьянских львов нельзя бояться. Чаще они спокойно лежат в орнаменте, поджав под себя лапы, тихо помахивая процветшим хвостом. Иногда же привстают как сторожевые псы, оберегающие жилье хозяина. Существует мнение, что изображение льва служило в качестве оберега, стража, стерегущее хозяйское добро.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3551173-F5A1-D87F-073D-C086A15ED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26667" r="12676" b="30356"/>
          <a:stretch/>
        </p:blipFill>
        <p:spPr bwMode="auto">
          <a:xfrm>
            <a:off x="1276901" y="4356939"/>
            <a:ext cx="4696289" cy="270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27BE806-8E95-D120-6EFE-07B372913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8493" r="9336" b="13970"/>
          <a:stretch/>
        </p:blipFill>
        <p:spPr bwMode="auto">
          <a:xfrm>
            <a:off x="6553199" y="4327524"/>
            <a:ext cx="4267201" cy="276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032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551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основе многочисленных композиций  часто встречаются мотивы мифологических  персонажей: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Берегиня, Сирин, Единорог, Лев, Полкан и пр.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основе  их лежит вера в их силу, в своеобразную «заклинательную власть», побеждающую зло и привлекающую добро.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ПТИЦА СИРИН. В крестьянском искусстве сирины чаще всего изображались на свадебных прялках, на тех, которые жених дарил своей невесте. В народном искусстве сирин превращается в сказочную жар-птицу, удивительно красивую, как чудесный гость, впорхнувшую в убогую избу и озарившую ее своим сиянием. В крестьянском искусстве сирин как бы спустился с неба на землю. Его охранительная роль осталась, но заменилась более личным обращением к владельцу вещи. Сирины стали стеречь не отвлеченное «древо жизни», а самого человека.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82F9170-C98D-71B8-88CC-317E06150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6601" r="5944" b="6279"/>
          <a:stretch/>
        </p:blipFill>
        <p:spPr bwMode="auto">
          <a:xfrm>
            <a:off x="9192827" y="4790404"/>
            <a:ext cx="2601157" cy="222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0B1E1E9-DB2F-D3DE-8384-8913245D0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t="14240" r="21223" b="27120"/>
          <a:stretch/>
        </p:blipFill>
        <p:spPr bwMode="auto">
          <a:xfrm>
            <a:off x="5535227" y="4739099"/>
            <a:ext cx="3178206" cy="2142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D:\ФОТОГРАФИИ\Мои работы 2013г-2\6. И. Чернобровкина. Две птицы. 50х115..jpg">
            <a:extLst>
              <a:ext uri="{FF2B5EF4-FFF2-40B4-BE49-F238E27FC236}">
                <a16:creationId xmlns:a16="http://schemas.microsoft.com/office/drawing/2014/main" id="{BACC16D0-768D-76F9-15AE-D35E77122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8" y="5073626"/>
            <a:ext cx="4741595" cy="170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171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204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БОГАТЫРЬ ПОЛКАН. В произведениях устюжских художников Полкан встречается часто. На нем то кольчуга, то русский кафтан и круглая, опушенная мехом шапочка. Вооружен он всегда луком со стрелами. Нацеливая стрелу или прямо перед собой, или повернувшись всем корпусом назад, Полкан всегда в движении. 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E21C69-53E1-7644-07CA-217F0EAF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03" y="2485484"/>
            <a:ext cx="5791199" cy="321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C2C89AD-8FD2-582D-74C4-C97D25B7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98" y="2485484"/>
            <a:ext cx="3126015" cy="325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820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3639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ГРИФОН - это крылатый зверь. У него мощные лапы с выпущенными когтями, поджарое туловище, а шея с пышной гривой завершается птичьей головкой с острым клювом. Поднятые вверх передние лапы, закрученный хвост, расправленные крылья и хищно раскрытый клюв показывает, что зверь приготовился поразить своего противника. Как и лев, грифон привлек россиянина своей храбростью и силой, причем своим могуществом он превосходил льва: ведь у грифона было туловище зверя, орлиный клюв и огромные крылья.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3B7C4D9-3428-BD2D-84AA-26E26FFEF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t="20231" r="20766" b="27860"/>
          <a:stretch/>
        </p:blipFill>
        <p:spPr bwMode="auto">
          <a:xfrm>
            <a:off x="363983" y="3619832"/>
            <a:ext cx="2853912" cy="2394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93E0754B-E008-894B-B3C8-07CB5F61B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42886" r="6508" b="18053"/>
          <a:stretch/>
        </p:blipFill>
        <p:spPr bwMode="auto">
          <a:xfrm>
            <a:off x="3634085" y="3789674"/>
            <a:ext cx="5089758" cy="194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DFCAF96D-89BB-AB76-8C79-C620D57CC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35547" r="21659" b="11335"/>
          <a:stretch/>
        </p:blipFill>
        <p:spPr bwMode="auto">
          <a:xfrm>
            <a:off x="8984150" y="3687382"/>
            <a:ext cx="2843868" cy="2394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231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4" y="115410"/>
            <a:ext cx="11476564" cy="321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Стратим-птицу изображали в росписях на коробьях. У нее сильно вытянутое, будто сложенное из двух плоских дощечек туловище, которое под прямым углом переходит в такую же длинную шею, заканчивающуюся маленькой головкой с большим загнутым клювом. Такой же, как у грифона или льва, скошенный круглый глаз с любопытством смотрит куда-то вдаль, сильные когтистые лапы охватывали край рамки, а поднятые крылья говорят, что птица готова взлететь. Тем не менее птица кажется нам живой, полной мрачной таинственности и загадочности: она не похожа ни на одну из известных в природе птиц.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7DBAF5E7-C268-E50A-5CBF-A128EB6EF8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35DEF76-5F8E-7CF9-0050-7900856CED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6" name="Picture 8">
            <a:extLst>
              <a:ext uri="{FF2B5EF4-FFF2-40B4-BE49-F238E27FC236}">
                <a16:creationId xmlns:a16="http://schemas.microsoft.com/office/drawing/2014/main" id="{2F2A7979-161E-19EB-86D8-3E3CCB836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87" y="3602038"/>
            <a:ext cx="2932957" cy="3133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5C9D9293-F05A-93ED-0457-8253EA6A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25753"/>
            <a:ext cx="3823672" cy="3034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0134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283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ЕДИНОРОГ очень похож на коня, но у него на лбу растет длинный и острый рог. Его поэтому так и назвали - единорог. В некоторых легендах единорог, слившись в один образ с каким-то неведомым божеством, становится царем всего подземного царства. Нарисованный на крышке на фоне трав и цветов, единорог весело скачет, напоминая жеребеночка, выпушенного пастись на зеленую травку. Это сходство еще увеличивает его глуповато-удивленная мордочка, приподнятые для прыжка передние ноги, мягкая шоколадная окраска животного. 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C24BF59-4984-F807-6539-CF820E978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025" r="2329" b="2058"/>
          <a:stretch/>
        </p:blipFill>
        <p:spPr bwMode="auto">
          <a:xfrm>
            <a:off x="3900045" y="3839900"/>
            <a:ext cx="3658852" cy="258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0760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125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Бытовые сцены - домашние работы и занятия крестьянской женщины, прежде всего изображения прях, посиделок, затем различные катания - в каретах, возках, санях, сцены чаепития, винопития, плясок и хороводов. 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93EB455-0B9C-013E-2EE6-5F337839E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0" t="34693" r="23420" b="16366"/>
          <a:stretch/>
        </p:blipFill>
        <p:spPr bwMode="auto">
          <a:xfrm>
            <a:off x="197158" y="1709589"/>
            <a:ext cx="3382394" cy="379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F36E5A-5ECD-7122-51E4-A0B027C3C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1" t="25502" r="32257" b="17670"/>
          <a:stretch/>
        </p:blipFill>
        <p:spPr bwMode="auto">
          <a:xfrm>
            <a:off x="8772247" y="1657053"/>
            <a:ext cx="3222595" cy="389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190586F-2D2B-DAB4-83A7-A6AD0C996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t="17701" r="16300" b="14684"/>
          <a:stretch/>
        </p:blipFill>
        <p:spPr bwMode="auto">
          <a:xfrm>
            <a:off x="4078549" y="2053395"/>
            <a:ext cx="4318988" cy="311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44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362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Разнообразные орнаменты-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две горизонтальные линии. На верхней линии делается разметка на отрезки, равные сторонам треугольника. На нижней линии разметка ставится напротив середины верхнего отрезка. Затем все точки разметок соединяются и получаются треугольники. Что касается полосок, разметка ставится напротив, симметрично верхнему отрезку. Соединяются линии по диагонали. Последовательность нанесения краски начинается от светлого к темному, с желтого цвет, закрашиваются треугольники красного цвета, затем наносится зеленый цвет. В заключение рисунок элементов подчеркивается по контуру черной краской, что в росписи называется графикой.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32E593-6D40-F057-723B-68844BD1A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3" t="16111" r="18130" b="7643"/>
          <a:stretch/>
        </p:blipFill>
        <p:spPr bwMode="auto">
          <a:xfrm>
            <a:off x="8173746" y="3737684"/>
            <a:ext cx="3036165" cy="3011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0E3FD41-F249-608A-C1C1-FF5DD1AFE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55844" r="10604" b="25307"/>
          <a:stretch/>
        </p:blipFill>
        <p:spPr bwMode="auto">
          <a:xfrm>
            <a:off x="4513924" y="3810181"/>
            <a:ext cx="3164151" cy="7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8BB96EF-480B-4701-AC28-823ACE622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8" t="14541" r="2629" b="77823"/>
          <a:stretch/>
        </p:blipFill>
        <p:spPr bwMode="auto">
          <a:xfrm>
            <a:off x="793063" y="5011918"/>
            <a:ext cx="3164151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52C4C3E1-7C9C-5295-1615-0A137C16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7" t="32104" r="2578" b="57193"/>
          <a:stretch/>
        </p:blipFill>
        <p:spPr bwMode="auto">
          <a:xfrm>
            <a:off x="4569038" y="5001642"/>
            <a:ext cx="3036164" cy="73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DC2CC9AE-F9FF-FCF7-B609-95122F025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4" t="29144" r="8963" b="56392"/>
          <a:stretch/>
        </p:blipFill>
        <p:spPr bwMode="auto">
          <a:xfrm>
            <a:off x="829318" y="3788241"/>
            <a:ext cx="3142695" cy="8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F6D08F4E-EBDB-EA3C-F60A-7AF7A271E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t="81480" r="24733" b="10440"/>
          <a:stretch/>
        </p:blipFill>
        <p:spPr bwMode="auto">
          <a:xfrm>
            <a:off x="793062" y="6010183"/>
            <a:ext cx="3164151" cy="64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737CCF88-B31E-6822-B1BC-50E5C2BDE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77725" r="26019" b="11572"/>
          <a:stretch/>
        </p:blipFill>
        <p:spPr bwMode="auto">
          <a:xfrm>
            <a:off x="4641910" y="5906076"/>
            <a:ext cx="2777601" cy="8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629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43269" y="257453"/>
            <a:ext cx="11505461" cy="460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с XVI по XVIII век был временем расцвета местной, художественной культуры, достижения которой и сохранились в дальнейшем в работах народных ремесленников.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Начиная с конца XIX - начала XX века промысел начинает угасать, и он бы совсем исчез, если бы в 1981 году в городе не открыли экспериментальную фабрику </a:t>
            </a:r>
            <a:r>
              <a:rPr lang="ru-RU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«Великоустюгские узоры»,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объединившую старинные промыслы края. Созданная на фабрике творческая группа опытных художников - Л .А. Корепина, Т.Ю. Лабутина вместе с мастером-столяром И.П.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Хомутинниковым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приложила много усилий для возрождения великоустюжской росписи.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BF612D2-25E3-707B-269F-31E935DC0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r="15186"/>
          <a:stretch/>
        </p:blipFill>
        <p:spPr bwMode="auto">
          <a:xfrm>
            <a:off x="275208" y="4175747"/>
            <a:ext cx="2893901" cy="278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8C76E94-5354-F32D-6E1D-5ED94C40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r="8055"/>
          <a:stretch/>
        </p:blipFill>
        <p:spPr bwMode="auto">
          <a:xfrm>
            <a:off x="3403791" y="4133729"/>
            <a:ext cx="2464350" cy="3009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081EE75-0E87-CB5F-ECF0-BF44181F9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129" r="32007" b="12687"/>
          <a:stretch/>
        </p:blipFill>
        <p:spPr bwMode="auto">
          <a:xfrm>
            <a:off x="6102823" y="4175747"/>
            <a:ext cx="2240082" cy="2911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66709D7-1FC7-8D74-CF1C-4A1ABD157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6861" r="2309" b="11456"/>
          <a:stretch/>
        </p:blipFill>
        <p:spPr bwMode="auto">
          <a:xfrm>
            <a:off x="8577587" y="4252227"/>
            <a:ext cx="3042806" cy="2605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4689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441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Результатом их постоянных творческих поисков явилось рождение нового, ранее не встречавшегося художественного приема, где резьба по бересте гармонично сочетается с росписью. Сегодня от традиций устюжской школы в новых росписях сохранились золотистый фон, графичность рисунка. На берестяных туесах, коробах, хлебницах, изделиях из дерева и в наши дни все также цветут тюльпаны на тонких беспокойных стеблях и поет птица Сирин. Устюжские мастерицы украшают свою бересту и сюжетной росписью: это сцены чаепития и народного гулянья, северный фольклор, знаменитые исторические события города и промысла. Творческие работы художников фабрики «Великоустюгские узоры» неоднократно экспонировались на областных, зональных, республиканских, всесоюзных и зарубежных  выставках.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C43EF39-E8E2-3587-64C4-B90DC4B77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r="10345"/>
          <a:stretch/>
        </p:blipFill>
        <p:spPr bwMode="auto">
          <a:xfrm>
            <a:off x="440467" y="4492386"/>
            <a:ext cx="1846557" cy="2365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F26D23E-E2F8-BA8D-8C4A-EF6FEC976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t="6861" r="4827"/>
          <a:stretch/>
        </p:blipFill>
        <p:spPr bwMode="auto">
          <a:xfrm>
            <a:off x="2518563" y="4788410"/>
            <a:ext cx="2763922" cy="186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252960A2-2181-34DB-AB70-8339AEC6E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914" r="2722" b="3667"/>
          <a:stretch/>
        </p:blipFill>
        <p:spPr bwMode="auto">
          <a:xfrm>
            <a:off x="5610446" y="4773499"/>
            <a:ext cx="2972850" cy="186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263B8728-5DE1-4B8E-5B9A-D1684152C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8" b="11457"/>
          <a:stretch/>
        </p:blipFill>
        <p:spPr bwMode="auto">
          <a:xfrm>
            <a:off x="8911257" y="4672433"/>
            <a:ext cx="2881834" cy="2130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259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292963" y="3341436"/>
            <a:ext cx="11771790" cy="360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ВЕЛИКИЙ УСТЮГ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-самобытный городок в нашей матушке-России, в северо-восточной части Европы, богатый традициями, которые складывались на протяжении нескольких веков, где росла культура народного промысла, прославляющего Россию своим неповторимым искусством.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 великоустюгских художников и мастеров пополнили коллекции музеев не только Вологодской области, но и Москвы.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Сегодня Великий Устюг становится популярным еще и потому, что волею судьбы город медленными, но уверенными шагами превращается во всемирно известный город - «Родину Российского Деда Мороза».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C:\Users\Ирусик\Desktop\Устюг.jpg">
            <a:extLst>
              <a:ext uri="{FF2B5EF4-FFF2-40B4-BE49-F238E27FC236}">
                <a16:creationId xmlns:a16="http://schemas.microsoft.com/office/drawing/2014/main" id="{9C3FC2D9-9234-261C-C74B-81D2F38B2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2481" y="386416"/>
            <a:ext cx="5208233" cy="2786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10" name="Рисунок 9" descr="Церковь Симеона Столпника. 1725 – 1765 гг..jpg">
            <a:extLst>
              <a:ext uri="{FF2B5EF4-FFF2-40B4-BE49-F238E27FC236}">
                <a16:creationId xmlns:a16="http://schemas.microsoft.com/office/drawing/2014/main" id="{997C2BD8-BCAB-6ACB-FB46-B6B96D97A2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0332" y="933955"/>
            <a:ext cx="1574296" cy="2361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11" name="Рисунок 10" descr="Церковь Вознесения. 1648 год..jpg">
            <a:extLst>
              <a:ext uri="{FF2B5EF4-FFF2-40B4-BE49-F238E27FC236}">
                <a16:creationId xmlns:a16="http://schemas.microsoft.com/office/drawing/2014/main" id="{F5B42415-B5D0-B45F-13D5-6D64A94EBA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9709" y="845417"/>
            <a:ext cx="1633321" cy="2449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6">
                <a:lumMod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55396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36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A6F1C15-27BB-58FA-56BD-79298BAD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45" y="306356"/>
            <a:ext cx="2949606" cy="2949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4CFC981-6C7D-90E3-DD8A-3A3D4648D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8" r="21866"/>
          <a:stretch/>
        </p:blipFill>
        <p:spPr bwMode="auto">
          <a:xfrm>
            <a:off x="9316839" y="338192"/>
            <a:ext cx="1997475" cy="3109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71F61BB-7CD5-500B-C732-EE3F2ADBD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b="14563"/>
          <a:stretch/>
        </p:blipFill>
        <p:spPr bwMode="auto">
          <a:xfrm>
            <a:off x="206016" y="4070601"/>
            <a:ext cx="3589477" cy="2374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FB119B0-40FB-EDC8-5B4A-92F46E6C3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 r="29504"/>
          <a:stretch/>
        </p:blipFill>
        <p:spPr bwMode="auto">
          <a:xfrm>
            <a:off x="6798349" y="187934"/>
            <a:ext cx="1890206" cy="3414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AE5640B0-218F-6790-EB9D-4D052C7FD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5" b="24402"/>
          <a:stretch/>
        </p:blipFill>
        <p:spPr bwMode="auto">
          <a:xfrm>
            <a:off x="7237465" y="4028526"/>
            <a:ext cx="4689810" cy="2458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38B5D9F8-B4F1-7AA7-782A-C15604FC9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r="26656"/>
          <a:stretch/>
        </p:blipFill>
        <p:spPr bwMode="auto">
          <a:xfrm>
            <a:off x="4331564" y="234514"/>
            <a:ext cx="1844430" cy="3316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1D4382AE-7C64-B971-0382-C1A2550D6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 b="6298"/>
          <a:stretch/>
        </p:blipFill>
        <p:spPr bwMode="auto">
          <a:xfrm>
            <a:off x="3995820" y="4006803"/>
            <a:ext cx="2976921" cy="2501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1368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272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8549195" y="2237172"/>
            <a:ext cx="3343924" cy="220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2A09A18-C8B4-1124-BA25-88402ACD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1" y="41529"/>
            <a:ext cx="7713216" cy="6774942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15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1" y="-27659"/>
            <a:ext cx="12240415" cy="69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577702" y="3071673"/>
            <a:ext cx="5171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Великоустюжская  земля  славится  народными промыслами, среди  которых  выделяются  </a:t>
            </a:r>
            <a:r>
              <a:rPr lang="ru-RU" sz="24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Шемогодская</a:t>
            </a:r>
            <a:r>
              <a:rPr lang="ru-RU" sz="2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резьба по  бересте, северная чернь по  серебру,  кружевоплетение, ткачество, роспись  по  бересте и по  дереву.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9D8AD4-F797-A333-E491-A195F2E2A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8" y="766321"/>
            <a:ext cx="3179261" cy="2256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B644FEE-1052-DD5A-7821-1C2814F80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12" y="214250"/>
            <a:ext cx="3179261" cy="2365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719B0BE-4FE5-A5DD-B83C-F8B012415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1"/>
          <a:stretch/>
        </p:blipFill>
        <p:spPr bwMode="auto">
          <a:xfrm>
            <a:off x="8879555" y="660974"/>
            <a:ext cx="3019427" cy="2252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FFAC718-43DD-980F-AE36-46D25650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2" y="4142759"/>
            <a:ext cx="3188847" cy="2220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FAB16025-51D8-D355-309E-BC994941A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371" y="3602038"/>
            <a:ext cx="2917865" cy="276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135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186431" y="97654"/>
            <a:ext cx="116652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3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еликоустюжская роспись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устюжской росписи выделяется три вида росписи: сундучная, </a:t>
            </a:r>
            <a:r>
              <a:rPr lang="ru-RU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коробеечная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сложноорнаментальная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которую еще называют «царской» росписью</a:t>
            </a:r>
            <a:r>
              <a:rPr lang="ru-RU" sz="32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Короб береста, роспись">
            <a:extLst>
              <a:ext uri="{FF2B5EF4-FFF2-40B4-BE49-F238E27FC236}">
                <a16:creationId xmlns:a16="http://schemas.microsoft.com/office/drawing/2014/main" id="{F8E55CC4-BF18-13B7-5E3C-05194DBF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47" y="3123253"/>
            <a:ext cx="3489017" cy="2940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1025D12-2B5F-0247-ED82-F8E2DC826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9" y="2447204"/>
            <a:ext cx="3187947" cy="3965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07325A9-7906-4674-CAFC-D4DA4AC6B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395" y="2765879"/>
            <a:ext cx="3328079" cy="3328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1199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43" y="-11451"/>
            <a:ext cx="12212043" cy="697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150920" y="221942"/>
            <a:ext cx="119049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устюжской росписи неразрывно связано с иконописной </a:t>
            </a:r>
            <a:r>
              <a:rPr lang="ru-RU" sz="2800" b="1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школой.В</a:t>
            </a:r>
            <a:r>
              <a:rPr lang="ru-RU" sz="28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Устюге была своя школа иконописи. Художники писали иконы по заказу церквей и монастырей, они же украшали росписью бытовые вещи для горожан. Расписывали бытовые предметы, как и иконы, яичной темперой. В отличие от иконописных заказов, где художники должны были точно следовать установленным церковью канонам, при росписи бытовых предметов они рисовали все, что хотели: что видели вокруг себя и что поражало их воображение.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8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мастеров известны Иван Семенов и Иван </a:t>
            </a:r>
            <a:r>
              <a:rPr lang="ru-RU" sz="2800" b="1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Тольцов</a:t>
            </a:r>
            <a:r>
              <a:rPr lang="ru-RU" sz="28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Этих живописцев приглашали в столицу для росписи царских палат и храмов.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B7BDBB-917F-97B9-0A29-A6490D274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07" y="4938302"/>
            <a:ext cx="2608563" cy="17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801786-5456-C5C4-344F-6F1DC7C0F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 b="5968"/>
          <a:stretch/>
        </p:blipFill>
        <p:spPr bwMode="auto">
          <a:xfrm>
            <a:off x="6663010" y="4940359"/>
            <a:ext cx="2232903" cy="1836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A435F9D-7992-28C3-03E1-30F80278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4" y="4897323"/>
            <a:ext cx="2225177" cy="17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Шкатулка с прорезной берестой и росписью">
            <a:extLst>
              <a:ext uri="{FF2B5EF4-FFF2-40B4-BE49-F238E27FC236}">
                <a16:creationId xmlns:a16="http://schemas.microsoft.com/office/drawing/2014/main" id="{BA6B5960-1B82-1882-D6B4-05E4EF45F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4488" r="4531"/>
          <a:stretch/>
        </p:blipFill>
        <p:spPr bwMode="auto">
          <a:xfrm>
            <a:off x="9582453" y="4902820"/>
            <a:ext cx="2038417" cy="1909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480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221942" y="2306961"/>
            <a:ext cx="11532093" cy="531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Великоустюжскую  роспись росписи относят к графическим росписям, т.е. к таким, в основу которых положен линейный графический рисунок. Тонкой линией, наносимой пером или палочкой, мастер рисовал травный или цветочный узор, изображения людей, зверей, птиц. В русских народных росписях плоские контуры изображения рисовались чаще всего черной краской.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 наступал второй этап работы: мастер начинал раскрашивать свою композицию разными красками, заполняя пространство внутри контуров, нанесенных ранее.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Чаще всего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используются в основном желтый, оранжевый, красный, зеленый, а иногда коричневый и голубой, для оживки идет черный цвет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Устюгские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мастера на рубеже XVIII века разработали и новые приемы живописной техники: издавна знакомую им яичную темперу стали заменять на предметах быта жидким слоем клеевых красок.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CF3874B-4C30-21BB-3185-568C81618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3605" r="3376" b="4525"/>
          <a:stretch/>
        </p:blipFill>
        <p:spPr bwMode="auto">
          <a:xfrm>
            <a:off x="575568" y="218500"/>
            <a:ext cx="2638149" cy="1981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34C709A-7BB9-9EC3-4E6C-7B6EF48FA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t="4172" r="4711" b="4410"/>
          <a:stretch/>
        </p:blipFill>
        <p:spPr bwMode="auto">
          <a:xfrm>
            <a:off x="3638201" y="99396"/>
            <a:ext cx="2151356" cy="216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DAD3D29-A35D-5DD0-FBC8-20FD2C4D5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5047" r="4390" b="4596"/>
          <a:stretch/>
        </p:blipFill>
        <p:spPr bwMode="auto">
          <a:xfrm>
            <a:off x="6156554" y="145433"/>
            <a:ext cx="2151574" cy="213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F7579CD-67B3-A9CD-299D-B895D5573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5593" r="7565" b="6606"/>
          <a:stretch/>
        </p:blipFill>
        <p:spPr bwMode="auto">
          <a:xfrm>
            <a:off x="8846599" y="181277"/>
            <a:ext cx="2769833" cy="2019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521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8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275208" y="399495"/>
            <a:ext cx="11727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великоустюжской росписи используется растительный и геометрический орнамент. В любой росписи растительный орнамент составляется из стилизованных листьев, цветов, плодов, веток....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элемент в этом орнаменте — незаменимый цветок тюльпана.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69D0270-2661-197A-F558-0C6B5A931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5" t="3698" r="12695" b="53120"/>
          <a:stretch/>
        </p:blipFill>
        <p:spPr bwMode="auto">
          <a:xfrm>
            <a:off x="4674756" y="4497036"/>
            <a:ext cx="2842488" cy="227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25CBC9B-9EC5-67BA-EC2E-3858B6527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24535" r="60190" b="50001"/>
          <a:stretch/>
        </p:blipFill>
        <p:spPr bwMode="auto">
          <a:xfrm>
            <a:off x="1055555" y="1944306"/>
            <a:ext cx="2184924" cy="225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88286FC-92F5-D94F-00ED-96C202838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4" r="69535" b="37682"/>
          <a:stretch/>
        </p:blipFill>
        <p:spPr bwMode="auto">
          <a:xfrm rot="5400000">
            <a:off x="8890478" y="1803605"/>
            <a:ext cx="2063131" cy="24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ABD70E1-AF1D-DD1D-70AB-F9C418A94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44625" r="33068" b="535"/>
          <a:stretch/>
        </p:blipFill>
        <p:spPr bwMode="auto">
          <a:xfrm>
            <a:off x="9055222" y="4417798"/>
            <a:ext cx="2398189" cy="25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40F7657-FA51-97AD-2277-230587CE0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4" t="39994" b="10032"/>
          <a:stretch/>
        </p:blipFill>
        <p:spPr bwMode="auto">
          <a:xfrm>
            <a:off x="901855" y="4417798"/>
            <a:ext cx="2492324" cy="24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278496E-8ED5-E73D-93F4-53CA8F3DE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t="14757" r="19708" b="12492"/>
          <a:stretch/>
        </p:blipFill>
        <p:spPr bwMode="auto">
          <a:xfrm>
            <a:off x="5015147" y="1959690"/>
            <a:ext cx="2247524" cy="22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5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63983" y="115410"/>
            <a:ext cx="11505461" cy="422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часто встречается мотив «Древо жизни».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считают причастным к сотворению мира. «Древо жизни» уходит корнями глубоко в землю того края, где мы живем, где живет наш народ, где пекут по-своему хлеб, поют свои песни, хранят свои легенды и помнят историю прапрадедов. И если мы будем знать песни своего народа, обычаи, праздники, то и «Древо жизни» будет расти. «Древо жизни» является символом творческих сил природы, незыблемости, миропорядка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Наиболее часто «Древо жизни», его мотив изображается как цветущий куст - это относится и к великоустюжской росписи, и является растительным орнаментом. 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0ED3366-1F1D-F25C-8F89-7071D3D7D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3" t="17273" r="23222" b="8290"/>
          <a:stretch/>
        </p:blipFill>
        <p:spPr bwMode="auto">
          <a:xfrm>
            <a:off x="5049094" y="3867125"/>
            <a:ext cx="1993768" cy="3044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52DD096-A8B8-FC4D-56F2-AE587A0D9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4932" r="-2894" b="2888"/>
          <a:stretch/>
        </p:blipFill>
        <p:spPr bwMode="auto">
          <a:xfrm>
            <a:off x="799706" y="3867125"/>
            <a:ext cx="3226834" cy="29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C1D0550-1E59-045F-7DDC-492D0686C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5" t="4635" r="7265" b="30112"/>
          <a:stretch/>
        </p:blipFill>
        <p:spPr bwMode="auto">
          <a:xfrm>
            <a:off x="8065417" y="3894152"/>
            <a:ext cx="3151537" cy="2990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102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3965-45B9-A1AA-3A71-DD91085E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08BB5-75BC-0B14-88E6-01BFD14E2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92E6-09FF-6CA6-8528-3F975E25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8434" cy="732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8EEF0-368C-F816-E0E4-96676727B9B1}"/>
              </a:ext>
            </a:extLst>
          </p:cNvPr>
          <p:cNvSpPr txBox="1"/>
          <p:nvPr/>
        </p:nvSpPr>
        <p:spPr>
          <a:xfrm>
            <a:off x="355107" y="754602"/>
            <a:ext cx="11514337" cy="135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Птицы, которые могут сидеть на ветвях «Древа жизни», являются вестниками счастья, они символизируют хозяина и хозяюшку.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E02A0B57-A73B-6DB8-CFB4-60B93F5F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0"/>
          <a:stretch/>
        </p:blipFill>
        <p:spPr bwMode="auto">
          <a:xfrm>
            <a:off x="4377558" y="1735863"/>
            <a:ext cx="3466187" cy="5388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7966599F-5131-E860-C7AA-EA7A2526E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44690" r="26437" b="17930"/>
          <a:stretch/>
        </p:blipFill>
        <p:spPr bwMode="auto">
          <a:xfrm>
            <a:off x="565010" y="1721664"/>
            <a:ext cx="3395612" cy="2267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9CF1E2C7-F87D-CCF3-2CFB-E3E8DAF2C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39465" r="30940" b="20791"/>
          <a:stretch/>
        </p:blipFill>
        <p:spPr bwMode="auto">
          <a:xfrm>
            <a:off x="494435" y="4403090"/>
            <a:ext cx="3466187" cy="2511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B98F8228-A172-3DCE-3792-F0F83B23E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23404" r="19869" b="43214"/>
          <a:stretch/>
        </p:blipFill>
        <p:spPr bwMode="auto">
          <a:xfrm>
            <a:off x="8323240" y="1739948"/>
            <a:ext cx="4324033" cy="2283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DCC3B4C9-BD3F-1805-C10E-0B6515467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t="7850" r="7411" b="7877"/>
          <a:stretch/>
        </p:blipFill>
        <p:spPr bwMode="auto">
          <a:xfrm>
            <a:off x="8320522" y="4318859"/>
            <a:ext cx="4136995" cy="25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218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1477</Words>
  <Application>Microsoft Office PowerPoint</Application>
  <PresentationFormat>Широкоэкранный</PresentationFormat>
  <Paragraphs>32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Кувшинова</dc:creator>
  <cp:lastModifiedBy>татьяна Кувшинова</cp:lastModifiedBy>
  <cp:revision>32</cp:revision>
  <dcterms:created xsi:type="dcterms:W3CDTF">2022-05-14T19:49:23Z</dcterms:created>
  <dcterms:modified xsi:type="dcterms:W3CDTF">2022-05-16T18:10:20Z</dcterms:modified>
</cp:coreProperties>
</file>