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4" r:id="rId4"/>
    <p:sldId id="275" r:id="rId5"/>
    <p:sldId id="259" r:id="rId6"/>
    <p:sldId id="260" r:id="rId7"/>
    <p:sldId id="261" r:id="rId8"/>
    <p:sldId id="266" r:id="rId9"/>
    <p:sldId id="268" r:id="rId10"/>
    <p:sldId id="272" r:id="rId11"/>
    <p:sldId id="265" r:id="rId12"/>
    <p:sldId id="269" r:id="rId13"/>
    <p:sldId id="270" r:id="rId14"/>
    <p:sldId id="271" r:id="rId15"/>
    <p:sldId id="262" r:id="rId16"/>
    <p:sldId id="273" r:id="rId17"/>
    <p:sldId id="274" r:id="rId18"/>
    <p:sldId id="277" r:id="rId19"/>
    <p:sldId id="276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атьяна Кувшинова" userId="823d433781b64d95" providerId="LiveId" clId="{5B9FE021-CAEB-463D-B6C2-662A98AB1F7B}"/>
    <pc:docChg chg="custSel delSld modSld">
      <pc:chgData name="татьяна Кувшинова" userId="823d433781b64d95" providerId="LiveId" clId="{5B9FE021-CAEB-463D-B6C2-662A98AB1F7B}" dt="2022-03-13T12:52:43.744" v="462" actId="1076"/>
      <pc:docMkLst>
        <pc:docMk/>
      </pc:docMkLst>
      <pc:sldChg chg="addSp modSp mod">
        <pc:chgData name="татьяна Кувшинова" userId="823d433781b64d95" providerId="LiveId" clId="{5B9FE021-CAEB-463D-B6C2-662A98AB1F7B}" dt="2022-03-13T12:52:43.744" v="462" actId="1076"/>
        <pc:sldMkLst>
          <pc:docMk/>
          <pc:sldMk cId="3094304527" sldId="263"/>
        </pc:sldMkLst>
        <pc:picChg chg="mod">
          <ac:chgData name="татьяна Кувшинова" userId="823d433781b64d95" providerId="LiveId" clId="{5B9FE021-CAEB-463D-B6C2-662A98AB1F7B}" dt="2022-03-13T12:52:12.862" v="455" actId="1076"/>
          <ac:picMkLst>
            <pc:docMk/>
            <pc:sldMk cId="3094304527" sldId="263"/>
            <ac:picMk id="5" creationId="{97D4F9F6-0F53-4579-9A4B-EC6F964B16E5}"/>
          </ac:picMkLst>
        </pc:picChg>
        <pc:picChg chg="add mod">
          <ac:chgData name="татьяна Кувшинова" userId="823d433781b64d95" providerId="LiveId" clId="{5B9FE021-CAEB-463D-B6C2-662A98AB1F7B}" dt="2022-03-13T12:52:43.744" v="462" actId="1076"/>
          <ac:picMkLst>
            <pc:docMk/>
            <pc:sldMk cId="3094304527" sldId="263"/>
            <ac:picMk id="6" creationId="{46B8594F-97DD-4B6E-BF22-FCFD787708B2}"/>
          </ac:picMkLst>
        </pc:picChg>
      </pc:sldChg>
      <pc:sldChg chg="addSp delSp modSp mod">
        <pc:chgData name="татьяна Кувшинова" userId="823d433781b64d95" providerId="LiveId" clId="{5B9FE021-CAEB-463D-B6C2-662A98AB1F7B}" dt="2022-03-13T11:29:19.945" v="157" actId="1076"/>
        <pc:sldMkLst>
          <pc:docMk/>
          <pc:sldMk cId="1767180193" sldId="278"/>
        </pc:sldMkLst>
        <pc:spChg chg="mod">
          <ac:chgData name="татьяна Кувшинова" userId="823d433781b64d95" providerId="LiveId" clId="{5B9FE021-CAEB-463D-B6C2-662A98AB1F7B}" dt="2022-03-13T11:14:39.148" v="65" actId="20577"/>
          <ac:spMkLst>
            <pc:docMk/>
            <pc:sldMk cId="1767180193" sldId="278"/>
            <ac:spMk id="4" creationId="{CE50A73A-F4E5-4D06-9D45-0A2739141526}"/>
          </ac:spMkLst>
        </pc:spChg>
        <pc:picChg chg="add mod">
          <ac:chgData name="татьяна Кувшинова" userId="823d433781b64d95" providerId="LiveId" clId="{5B9FE021-CAEB-463D-B6C2-662A98AB1F7B}" dt="2022-03-13T11:20:53.499" v="98" actId="1076"/>
          <ac:picMkLst>
            <pc:docMk/>
            <pc:sldMk cId="1767180193" sldId="278"/>
            <ac:picMk id="7" creationId="{717BCF9B-FD67-4E17-8991-09C699D81990}"/>
          </ac:picMkLst>
        </pc:picChg>
        <pc:picChg chg="add mod modCrop">
          <ac:chgData name="татьяна Кувшинова" userId="823d433781b64d95" providerId="LiveId" clId="{5B9FE021-CAEB-463D-B6C2-662A98AB1F7B}" dt="2022-03-13T11:28:37.123" v="145" actId="1076"/>
          <ac:picMkLst>
            <pc:docMk/>
            <pc:sldMk cId="1767180193" sldId="278"/>
            <ac:picMk id="8" creationId="{317F66AC-39E4-41E9-BBC6-5ED258B3A76A}"/>
          </ac:picMkLst>
        </pc:picChg>
        <pc:picChg chg="add mod modCrop">
          <ac:chgData name="татьяна Кувшинова" userId="823d433781b64d95" providerId="LiveId" clId="{5B9FE021-CAEB-463D-B6C2-662A98AB1F7B}" dt="2022-03-13T11:28:54.042" v="149" actId="1076"/>
          <ac:picMkLst>
            <pc:docMk/>
            <pc:sldMk cId="1767180193" sldId="278"/>
            <ac:picMk id="9" creationId="{BF4EBD7D-8B5E-414D-816F-67B82269A0ED}"/>
          </ac:picMkLst>
        </pc:picChg>
        <pc:picChg chg="add mod modCrop">
          <ac:chgData name="татьяна Кувшинова" userId="823d433781b64d95" providerId="LiveId" clId="{5B9FE021-CAEB-463D-B6C2-662A98AB1F7B}" dt="2022-03-13T11:29:01.111" v="151" actId="1076"/>
          <ac:picMkLst>
            <pc:docMk/>
            <pc:sldMk cId="1767180193" sldId="278"/>
            <ac:picMk id="10" creationId="{48AA921D-8137-4AF9-A761-F01EFCEF2350}"/>
          </ac:picMkLst>
        </pc:picChg>
        <pc:picChg chg="del">
          <ac:chgData name="татьяна Кувшинова" userId="823d433781b64d95" providerId="LiveId" clId="{5B9FE021-CAEB-463D-B6C2-662A98AB1F7B}" dt="2022-03-13T11:10:24.057" v="1" actId="478"/>
          <ac:picMkLst>
            <pc:docMk/>
            <pc:sldMk cId="1767180193" sldId="278"/>
            <ac:picMk id="11" creationId="{2FD69E6F-65AA-4C62-8FFC-B9F8B008DA72}"/>
          </ac:picMkLst>
        </pc:picChg>
        <pc:picChg chg="del">
          <ac:chgData name="татьяна Кувшинова" userId="823d433781b64d95" providerId="LiveId" clId="{5B9FE021-CAEB-463D-B6C2-662A98AB1F7B}" dt="2022-03-13T11:10:30.266" v="3" actId="478"/>
          <ac:picMkLst>
            <pc:docMk/>
            <pc:sldMk cId="1767180193" sldId="278"/>
            <ac:picMk id="12" creationId="{7D004CFD-EB7A-49DA-8396-781D09D006B4}"/>
          </ac:picMkLst>
        </pc:picChg>
        <pc:picChg chg="del">
          <ac:chgData name="татьяна Кувшинова" userId="823d433781b64d95" providerId="LiveId" clId="{5B9FE021-CAEB-463D-B6C2-662A98AB1F7B}" dt="2022-03-13T11:10:25.636" v="2" actId="478"/>
          <ac:picMkLst>
            <pc:docMk/>
            <pc:sldMk cId="1767180193" sldId="278"/>
            <ac:picMk id="13" creationId="{EF17AA7E-A04F-4217-B0AC-6BD6353E3348}"/>
          </ac:picMkLst>
        </pc:picChg>
        <pc:picChg chg="add mod">
          <ac:chgData name="татьяна Кувшинова" userId="823d433781b64d95" providerId="LiveId" clId="{5B9FE021-CAEB-463D-B6C2-662A98AB1F7B}" dt="2022-03-13T11:29:19.945" v="157" actId="1076"/>
          <ac:picMkLst>
            <pc:docMk/>
            <pc:sldMk cId="1767180193" sldId="278"/>
            <ac:picMk id="14" creationId="{3CBB5695-AEC0-476F-BDCE-8D2D3D782761}"/>
          </ac:picMkLst>
        </pc:picChg>
        <pc:picChg chg="add mod modCrop">
          <ac:chgData name="татьяна Кувшинова" userId="823d433781b64d95" providerId="LiveId" clId="{5B9FE021-CAEB-463D-B6C2-662A98AB1F7B}" dt="2022-03-13T11:29:07.981" v="153" actId="1076"/>
          <ac:picMkLst>
            <pc:docMk/>
            <pc:sldMk cId="1767180193" sldId="278"/>
            <ac:picMk id="15" creationId="{B49489A5-F6C0-45B1-883A-3C9BDF02E92C}"/>
          </ac:picMkLst>
        </pc:picChg>
        <pc:picChg chg="add mod modCrop">
          <ac:chgData name="татьяна Кувшинова" userId="823d433781b64d95" providerId="LiveId" clId="{5B9FE021-CAEB-463D-B6C2-662A98AB1F7B}" dt="2022-03-13T11:29:16.404" v="156" actId="1076"/>
          <ac:picMkLst>
            <pc:docMk/>
            <pc:sldMk cId="1767180193" sldId="278"/>
            <ac:picMk id="16" creationId="{9DEB5A56-AC5C-4302-A254-2075032A3E55}"/>
          </ac:picMkLst>
        </pc:picChg>
      </pc:sldChg>
      <pc:sldChg chg="del">
        <pc:chgData name="татьяна Кувшинова" userId="823d433781b64d95" providerId="LiveId" clId="{5B9FE021-CAEB-463D-B6C2-662A98AB1F7B}" dt="2022-03-13T11:10:04.102" v="0" actId="47"/>
        <pc:sldMkLst>
          <pc:docMk/>
          <pc:sldMk cId="4290477500" sldId="278"/>
        </pc:sldMkLst>
      </pc:sldChg>
      <pc:sldChg chg="addSp delSp modSp mod">
        <pc:chgData name="татьяна Кувшинова" userId="823d433781b64d95" providerId="LiveId" clId="{5B9FE021-CAEB-463D-B6C2-662A98AB1F7B}" dt="2022-03-13T12:22:53.059" v="207" actId="1076"/>
        <pc:sldMkLst>
          <pc:docMk/>
          <pc:sldMk cId="3391112460" sldId="279"/>
        </pc:sldMkLst>
        <pc:picChg chg="del">
          <ac:chgData name="татьяна Кувшинова" userId="823d433781b64d95" providerId="LiveId" clId="{5B9FE021-CAEB-463D-B6C2-662A98AB1F7B}" dt="2022-03-13T11:29:36.769" v="158" actId="478"/>
          <ac:picMkLst>
            <pc:docMk/>
            <pc:sldMk cId="3391112460" sldId="279"/>
            <ac:picMk id="7" creationId="{717BCF9B-FD67-4E17-8991-09C699D81990}"/>
          </ac:picMkLst>
        </pc:picChg>
        <pc:picChg chg="del">
          <ac:chgData name="татьяна Кувшинова" userId="823d433781b64d95" providerId="LiveId" clId="{5B9FE021-CAEB-463D-B6C2-662A98AB1F7B}" dt="2022-03-13T11:29:44.776" v="164" actId="478"/>
          <ac:picMkLst>
            <pc:docMk/>
            <pc:sldMk cId="3391112460" sldId="279"/>
            <ac:picMk id="8" creationId="{317F66AC-39E4-41E9-BBC6-5ED258B3A76A}"/>
          </ac:picMkLst>
        </pc:picChg>
        <pc:picChg chg="del">
          <ac:chgData name="татьяна Кувшинова" userId="823d433781b64d95" providerId="LiveId" clId="{5B9FE021-CAEB-463D-B6C2-662A98AB1F7B}" dt="2022-03-13T11:29:37.438" v="159" actId="478"/>
          <ac:picMkLst>
            <pc:docMk/>
            <pc:sldMk cId="3391112460" sldId="279"/>
            <ac:picMk id="9" creationId="{BF4EBD7D-8B5E-414D-816F-67B82269A0ED}"/>
          </ac:picMkLst>
        </pc:picChg>
        <pc:picChg chg="del">
          <ac:chgData name="татьяна Кувшинова" userId="823d433781b64d95" providerId="LiveId" clId="{5B9FE021-CAEB-463D-B6C2-662A98AB1F7B}" dt="2022-03-13T11:29:40.627" v="162" actId="478"/>
          <ac:picMkLst>
            <pc:docMk/>
            <pc:sldMk cId="3391112460" sldId="279"/>
            <ac:picMk id="10" creationId="{48AA921D-8137-4AF9-A761-F01EFCEF2350}"/>
          </ac:picMkLst>
        </pc:picChg>
        <pc:picChg chg="add mod">
          <ac:chgData name="татьяна Кувшинова" userId="823d433781b64d95" providerId="LiveId" clId="{5B9FE021-CAEB-463D-B6C2-662A98AB1F7B}" dt="2022-03-13T12:19:39.969" v="181" actId="1076"/>
          <ac:picMkLst>
            <pc:docMk/>
            <pc:sldMk cId="3391112460" sldId="279"/>
            <ac:picMk id="11" creationId="{A82583F3-D368-468A-8ADA-7185878B6815}"/>
          </ac:picMkLst>
        </pc:picChg>
        <pc:picChg chg="add mod">
          <ac:chgData name="татьяна Кувшинова" userId="823d433781b64d95" providerId="LiveId" clId="{5B9FE021-CAEB-463D-B6C2-662A98AB1F7B}" dt="2022-03-13T12:19:31.713" v="179" actId="1076"/>
          <ac:picMkLst>
            <pc:docMk/>
            <pc:sldMk cId="3391112460" sldId="279"/>
            <ac:picMk id="12" creationId="{E4819BE6-DE1A-43CF-8B55-D587719E1F46}"/>
          </ac:picMkLst>
        </pc:picChg>
        <pc:picChg chg="add mod">
          <ac:chgData name="татьяна Кувшинова" userId="823d433781b64d95" providerId="LiveId" clId="{5B9FE021-CAEB-463D-B6C2-662A98AB1F7B}" dt="2022-03-13T12:19:21.614" v="176" actId="1076"/>
          <ac:picMkLst>
            <pc:docMk/>
            <pc:sldMk cId="3391112460" sldId="279"/>
            <ac:picMk id="13" creationId="{63F3BC04-0B32-4E5D-993C-8FDD6ED11359}"/>
          </ac:picMkLst>
        </pc:picChg>
        <pc:picChg chg="del">
          <ac:chgData name="татьяна Кувшинова" userId="823d433781b64d95" providerId="LiveId" clId="{5B9FE021-CAEB-463D-B6C2-662A98AB1F7B}" dt="2022-03-13T11:29:38.623" v="160" actId="478"/>
          <ac:picMkLst>
            <pc:docMk/>
            <pc:sldMk cId="3391112460" sldId="279"/>
            <ac:picMk id="14" creationId="{3CBB5695-AEC0-476F-BDCE-8D2D3D782761}"/>
          </ac:picMkLst>
        </pc:picChg>
        <pc:picChg chg="del">
          <ac:chgData name="татьяна Кувшинова" userId="823d433781b64d95" providerId="LiveId" clId="{5B9FE021-CAEB-463D-B6C2-662A98AB1F7B}" dt="2022-03-13T11:29:39.387" v="161" actId="478"/>
          <ac:picMkLst>
            <pc:docMk/>
            <pc:sldMk cId="3391112460" sldId="279"/>
            <ac:picMk id="15" creationId="{B49489A5-F6C0-45B1-883A-3C9BDF02E92C}"/>
          </ac:picMkLst>
        </pc:picChg>
        <pc:picChg chg="del">
          <ac:chgData name="татьяна Кувшинова" userId="823d433781b64d95" providerId="LiveId" clId="{5B9FE021-CAEB-463D-B6C2-662A98AB1F7B}" dt="2022-03-13T11:29:43.885" v="163" actId="478"/>
          <ac:picMkLst>
            <pc:docMk/>
            <pc:sldMk cId="3391112460" sldId="279"/>
            <ac:picMk id="16" creationId="{9DEB5A56-AC5C-4302-A254-2075032A3E55}"/>
          </ac:picMkLst>
        </pc:picChg>
        <pc:picChg chg="add mod modCrop">
          <ac:chgData name="татьяна Кувшинова" userId="823d433781b64d95" providerId="LiveId" clId="{5B9FE021-CAEB-463D-B6C2-662A98AB1F7B}" dt="2022-03-13T12:22:53.059" v="207" actId="1076"/>
          <ac:picMkLst>
            <pc:docMk/>
            <pc:sldMk cId="3391112460" sldId="279"/>
            <ac:picMk id="17" creationId="{DCDC7EDF-2DAE-4423-A661-CBC42BA3866D}"/>
          </ac:picMkLst>
        </pc:picChg>
        <pc:picChg chg="add mod">
          <ac:chgData name="татьяна Кувшинова" userId="823d433781b64d95" providerId="LiveId" clId="{5B9FE021-CAEB-463D-B6C2-662A98AB1F7B}" dt="2022-03-13T12:21:20.731" v="198" actId="1076"/>
          <ac:picMkLst>
            <pc:docMk/>
            <pc:sldMk cId="3391112460" sldId="279"/>
            <ac:picMk id="18" creationId="{7E3988C8-34AF-4EB2-99F1-839825DA5C6C}"/>
          </ac:picMkLst>
        </pc:picChg>
        <pc:picChg chg="add mod modCrop">
          <ac:chgData name="татьяна Кувшинова" userId="823d433781b64d95" providerId="LiveId" clId="{5B9FE021-CAEB-463D-B6C2-662A98AB1F7B}" dt="2022-03-13T12:22:43.845" v="204" actId="1076"/>
          <ac:picMkLst>
            <pc:docMk/>
            <pc:sldMk cId="3391112460" sldId="279"/>
            <ac:picMk id="19" creationId="{A499C56F-F1FB-4A45-91BB-8192A746AF72}"/>
          </ac:picMkLst>
        </pc:picChg>
      </pc:sldChg>
      <pc:sldChg chg="addSp delSp modSp mod">
        <pc:chgData name="татьяна Кувшинова" userId="823d433781b64d95" providerId="LiveId" clId="{5B9FE021-CAEB-463D-B6C2-662A98AB1F7B}" dt="2022-03-13T12:28:11.631" v="251" actId="1076"/>
        <pc:sldMkLst>
          <pc:docMk/>
          <pc:sldMk cId="1027651135" sldId="280"/>
        </pc:sldMkLst>
        <pc:picChg chg="del">
          <ac:chgData name="татьяна Кувшинова" userId="823d433781b64d95" providerId="LiveId" clId="{5B9FE021-CAEB-463D-B6C2-662A98AB1F7B}" dt="2022-03-13T12:23:10.599" v="208" actId="478"/>
          <ac:picMkLst>
            <pc:docMk/>
            <pc:sldMk cId="1027651135" sldId="280"/>
            <ac:picMk id="7" creationId="{717BCF9B-FD67-4E17-8991-09C699D81990}"/>
          </ac:picMkLst>
        </pc:picChg>
        <pc:picChg chg="del">
          <ac:chgData name="татьяна Кувшинова" userId="823d433781b64d95" providerId="LiveId" clId="{5B9FE021-CAEB-463D-B6C2-662A98AB1F7B}" dt="2022-03-13T12:23:17.358" v="214" actId="478"/>
          <ac:picMkLst>
            <pc:docMk/>
            <pc:sldMk cId="1027651135" sldId="280"/>
            <ac:picMk id="8" creationId="{317F66AC-39E4-41E9-BBC6-5ED258B3A76A}"/>
          </ac:picMkLst>
        </pc:picChg>
        <pc:picChg chg="del">
          <ac:chgData name="татьяна Кувшинова" userId="823d433781b64d95" providerId="LiveId" clId="{5B9FE021-CAEB-463D-B6C2-662A98AB1F7B}" dt="2022-03-13T12:23:11.549" v="209" actId="478"/>
          <ac:picMkLst>
            <pc:docMk/>
            <pc:sldMk cId="1027651135" sldId="280"/>
            <ac:picMk id="9" creationId="{BF4EBD7D-8B5E-414D-816F-67B82269A0ED}"/>
          </ac:picMkLst>
        </pc:picChg>
        <pc:picChg chg="del">
          <ac:chgData name="татьяна Кувшинова" userId="823d433781b64d95" providerId="LiveId" clId="{5B9FE021-CAEB-463D-B6C2-662A98AB1F7B}" dt="2022-03-13T12:23:13.766" v="212" actId="478"/>
          <ac:picMkLst>
            <pc:docMk/>
            <pc:sldMk cId="1027651135" sldId="280"/>
            <ac:picMk id="10" creationId="{48AA921D-8137-4AF9-A761-F01EFCEF2350}"/>
          </ac:picMkLst>
        </pc:picChg>
        <pc:picChg chg="add mod modCrop">
          <ac:chgData name="татьяна Кувшинова" userId="823d433781b64d95" providerId="LiveId" clId="{5B9FE021-CAEB-463D-B6C2-662A98AB1F7B}" dt="2022-03-13T12:23:51.113" v="220" actId="1076"/>
          <ac:picMkLst>
            <pc:docMk/>
            <pc:sldMk cId="1027651135" sldId="280"/>
            <ac:picMk id="11" creationId="{D92CCFBD-1EAA-4378-8523-E85589F742B1}"/>
          </ac:picMkLst>
        </pc:picChg>
        <pc:picChg chg="add mod modCrop">
          <ac:chgData name="татьяна Кувшинова" userId="823d433781b64d95" providerId="LiveId" clId="{5B9FE021-CAEB-463D-B6C2-662A98AB1F7B}" dt="2022-03-13T12:24:33.175" v="225" actId="1076"/>
          <ac:picMkLst>
            <pc:docMk/>
            <pc:sldMk cId="1027651135" sldId="280"/>
            <ac:picMk id="12" creationId="{C443EF57-33D7-4349-9CE9-0F1D5B454A3B}"/>
          </ac:picMkLst>
        </pc:picChg>
        <pc:picChg chg="add mod modCrop">
          <ac:chgData name="татьяна Кувшинова" userId="823d433781b64d95" providerId="LiveId" clId="{5B9FE021-CAEB-463D-B6C2-662A98AB1F7B}" dt="2022-03-13T12:25:40.806" v="233" actId="1076"/>
          <ac:picMkLst>
            <pc:docMk/>
            <pc:sldMk cId="1027651135" sldId="280"/>
            <ac:picMk id="13" creationId="{604EB7A2-487D-4C3E-BECC-8F811FDD9C29}"/>
          </ac:picMkLst>
        </pc:picChg>
        <pc:picChg chg="del">
          <ac:chgData name="татьяна Кувшинова" userId="823d433781b64d95" providerId="LiveId" clId="{5B9FE021-CAEB-463D-B6C2-662A98AB1F7B}" dt="2022-03-13T12:23:12.290" v="210" actId="478"/>
          <ac:picMkLst>
            <pc:docMk/>
            <pc:sldMk cId="1027651135" sldId="280"/>
            <ac:picMk id="14" creationId="{3CBB5695-AEC0-476F-BDCE-8D2D3D782761}"/>
          </ac:picMkLst>
        </pc:picChg>
        <pc:picChg chg="del">
          <ac:chgData name="татьяна Кувшинова" userId="823d433781b64d95" providerId="LiveId" clId="{5B9FE021-CAEB-463D-B6C2-662A98AB1F7B}" dt="2022-03-13T12:23:13.015" v="211" actId="478"/>
          <ac:picMkLst>
            <pc:docMk/>
            <pc:sldMk cId="1027651135" sldId="280"/>
            <ac:picMk id="15" creationId="{B49489A5-F6C0-45B1-883A-3C9BDF02E92C}"/>
          </ac:picMkLst>
        </pc:picChg>
        <pc:picChg chg="del">
          <ac:chgData name="татьяна Кувшинова" userId="823d433781b64d95" providerId="LiveId" clId="{5B9FE021-CAEB-463D-B6C2-662A98AB1F7B}" dt="2022-03-13T12:23:16.524" v="213" actId="478"/>
          <ac:picMkLst>
            <pc:docMk/>
            <pc:sldMk cId="1027651135" sldId="280"/>
            <ac:picMk id="16" creationId="{9DEB5A56-AC5C-4302-A254-2075032A3E55}"/>
          </ac:picMkLst>
        </pc:picChg>
        <pc:picChg chg="add mod">
          <ac:chgData name="татьяна Кувшинова" userId="823d433781b64d95" providerId="LiveId" clId="{5B9FE021-CAEB-463D-B6C2-662A98AB1F7B}" dt="2022-03-13T12:27:05.771" v="244" actId="14100"/>
          <ac:picMkLst>
            <pc:docMk/>
            <pc:sldMk cId="1027651135" sldId="280"/>
            <ac:picMk id="17" creationId="{7C5473F5-E7DD-434D-9E78-78F18A4E91EE}"/>
          </ac:picMkLst>
        </pc:picChg>
        <pc:picChg chg="add mod">
          <ac:chgData name="татьяна Кувшинова" userId="823d433781b64d95" providerId="LiveId" clId="{5B9FE021-CAEB-463D-B6C2-662A98AB1F7B}" dt="2022-03-13T12:26:54.947" v="241" actId="1076"/>
          <ac:picMkLst>
            <pc:docMk/>
            <pc:sldMk cId="1027651135" sldId="280"/>
            <ac:picMk id="18" creationId="{2263995C-2510-4EB4-ACA1-C88B01816486}"/>
          </ac:picMkLst>
        </pc:picChg>
        <pc:picChg chg="add mod modCrop">
          <ac:chgData name="татьяна Кувшинова" userId="823d433781b64d95" providerId="LiveId" clId="{5B9FE021-CAEB-463D-B6C2-662A98AB1F7B}" dt="2022-03-13T12:28:11.631" v="251" actId="1076"/>
          <ac:picMkLst>
            <pc:docMk/>
            <pc:sldMk cId="1027651135" sldId="280"/>
            <ac:picMk id="19" creationId="{2BDDC21F-8993-41AC-AD2D-F946021FC4CD}"/>
          </ac:picMkLst>
        </pc:picChg>
      </pc:sldChg>
      <pc:sldChg chg="addSp delSp modSp mod">
        <pc:chgData name="татьяна Кувшинова" userId="823d433781b64d95" providerId="LiveId" clId="{5B9FE021-CAEB-463D-B6C2-662A98AB1F7B}" dt="2022-03-13T12:33:44.370" v="304" actId="1076"/>
        <pc:sldMkLst>
          <pc:docMk/>
          <pc:sldMk cId="3436662878" sldId="281"/>
        </pc:sldMkLst>
        <pc:picChg chg="add mod">
          <ac:chgData name="татьяна Кувшинова" userId="823d433781b64d95" providerId="LiveId" clId="{5B9FE021-CAEB-463D-B6C2-662A98AB1F7B}" dt="2022-03-13T12:29:16.645" v="260" actId="1076"/>
          <ac:picMkLst>
            <pc:docMk/>
            <pc:sldMk cId="3436662878" sldId="281"/>
            <ac:picMk id="10" creationId="{D150D435-B778-4E9D-A252-E2C1532BA1FE}"/>
          </ac:picMkLst>
        </pc:picChg>
        <pc:picChg chg="del">
          <ac:chgData name="татьяна Кувшинова" userId="823d433781b64d95" providerId="LiveId" clId="{5B9FE021-CAEB-463D-B6C2-662A98AB1F7B}" dt="2022-03-13T12:28:37.873" v="252" actId="478"/>
          <ac:picMkLst>
            <pc:docMk/>
            <pc:sldMk cId="3436662878" sldId="281"/>
            <ac:picMk id="11" creationId="{D92CCFBD-1EAA-4378-8523-E85589F742B1}"/>
          </ac:picMkLst>
        </pc:picChg>
        <pc:picChg chg="del">
          <ac:chgData name="татьяна Кувшинова" userId="823d433781b64d95" providerId="LiveId" clId="{5B9FE021-CAEB-463D-B6C2-662A98AB1F7B}" dt="2022-03-13T12:28:39.328" v="254" actId="478"/>
          <ac:picMkLst>
            <pc:docMk/>
            <pc:sldMk cId="3436662878" sldId="281"/>
            <ac:picMk id="12" creationId="{C443EF57-33D7-4349-9CE9-0F1D5B454A3B}"/>
          </ac:picMkLst>
        </pc:picChg>
        <pc:picChg chg="del">
          <ac:chgData name="татьяна Кувшинова" userId="823d433781b64d95" providerId="LiveId" clId="{5B9FE021-CAEB-463D-B6C2-662A98AB1F7B}" dt="2022-03-13T12:28:41.138" v="256" actId="478"/>
          <ac:picMkLst>
            <pc:docMk/>
            <pc:sldMk cId="3436662878" sldId="281"/>
            <ac:picMk id="13" creationId="{604EB7A2-487D-4C3E-BECC-8F811FDD9C29}"/>
          </ac:picMkLst>
        </pc:picChg>
        <pc:picChg chg="add mod modCrop">
          <ac:chgData name="татьяна Кувшинова" userId="823d433781b64d95" providerId="LiveId" clId="{5B9FE021-CAEB-463D-B6C2-662A98AB1F7B}" dt="2022-03-13T12:33:24.667" v="299" actId="1076"/>
          <ac:picMkLst>
            <pc:docMk/>
            <pc:sldMk cId="3436662878" sldId="281"/>
            <ac:picMk id="14" creationId="{1427D8A7-7D6E-48EB-80DE-60DCFBA8A64E}"/>
          </ac:picMkLst>
        </pc:picChg>
        <pc:picChg chg="add mod modCrop">
          <ac:chgData name="татьяна Кувшинова" userId="823d433781b64d95" providerId="LiveId" clId="{5B9FE021-CAEB-463D-B6C2-662A98AB1F7B}" dt="2022-03-13T12:33:44.370" v="304" actId="1076"/>
          <ac:picMkLst>
            <pc:docMk/>
            <pc:sldMk cId="3436662878" sldId="281"/>
            <ac:picMk id="15" creationId="{B0D457F8-FC66-42FB-B3A9-AE1DFEDE8B9A}"/>
          </ac:picMkLst>
        </pc:picChg>
        <pc:picChg chg="add mod">
          <ac:chgData name="татьяна Кувшинова" userId="823d433781b64d95" providerId="LiveId" clId="{5B9FE021-CAEB-463D-B6C2-662A98AB1F7B}" dt="2022-03-13T12:32:08.221" v="285" actId="1076"/>
          <ac:picMkLst>
            <pc:docMk/>
            <pc:sldMk cId="3436662878" sldId="281"/>
            <ac:picMk id="16" creationId="{EB7065D4-F171-4BC8-9B7E-518435F49C67}"/>
          </ac:picMkLst>
        </pc:picChg>
        <pc:picChg chg="del">
          <ac:chgData name="татьяна Кувшинова" userId="823d433781b64d95" providerId="LiveId" clId="{5B9FE021-CAEB-463D-B6C2-662A98AB1F7B}" dt="2022-03-13T12:28:40.596" v="255" actId="478"/>
          <ac:picMkLst>
            <pc:docMk/>
            <pc:sldMk cId="3436662878" sldId="281"/>
            <ac:picMk id="17" creationId="{7C5473F5-E7DD-434D-9E78-78F18A4E91EE}"/>
          </ac:picMkLst>
        </pc:picChg>
        <pc:picChg chg="del">
          <ac:chgData name="татьяна Кувшинова" userId="823d433781b64d95" providerId="LiveId" clId="{5B9FE021-CAEB-463D-B6C2-662A98AB1F7B}" dt="2022-03-13T12:28:41.987" v="257" actId="478"/>
          <ac:picMkLst>
            <pc:docMk/>
            <pc:sldMk cId="3436662878" sldId="281"/>
            <ac:picMk id="18" creationId="{2263995C-2510-4EB4-ACA1-C88B01816486}"/>
          </ac:picMkLst>
        </pc:picChg>
        <pc:picChg chg="del">
          <ac:chgData name="татьяна Кувшинова" userId="823d433781b64d95" providerId="LiveId" clId="{5B9FE021-CAEB-463D-B6C2-662A98AB1F7B}" dt="2022-03-13T12:28:38.562" v="253" actId="478"/>
          <ac:picMkLst>
            <pc:docMk/>
            <pc:sldMk cId="3436662878" sldId="281"/>
            <ac:picMk id="19" creationId="{2BDDC21F-8993-41AC-AD2D-F946021FC4CD}"/>
          </ac:picMkLst>
        </pc:picChg>
        <pc:picChg chg="add mod modCrop">
          <ac:chgData name="татьяна Кувшинова" userId="823d433781b64d95" providerId="LiveId" clId="{5B9FE021-CAEB-463D-B6C2-662A98AB1F7B}" dt="2022-03-13T12:32:59.374" v="294" actId="1076"/>
          <ac:picMkLst>
            <pc:docMk/>
            <pc:sldMk cId="3436662878" sldId="281"/>
            <ac:picMk id="20" creationId="{10F620A1-1C99-4F89-9434-2E26EB4BC562}"/>
          </ac:picMkLst>
        </pc:picChg>
        <pc:picChg chg="add mod">
          <ac:chgData name="татьяна Кувшинова" userId="823d433781b64d95" providerId="LiveId" clId="{5B9FE021-CAEB-463D-B6C2-662A98AB1F7B}" dt="2022-03-13T12:33:42.578" v="303" actId="1076"/>
          <ac:picMkLst>
            <pc:docMk/>
            <pc:sldMk cId="3436662878" sldId="281"/>
            <ac:picMk id="21" creationId="{F3B68C5F-A140-4372-A764-06B7970D762D}"/>
          </ac:picMkLst>
        </pc:picChg>
      </pc:sldChg>
      <pc:sldChg chg="addSp delSp modSp mod">
        <pc:chgData name="татьяна Кувшинова" userId="823d433781b64d95" providerId="LiveId" clId="{5B9FE021-CAEB-463D-B6C2-662A98AB1F7B}" dt="2022-03-13T12:39:19.183" v="358" actId="1076"/>
        <pc:sldMkLst>
          <pc:docMk/>
          <pc:sldMk cId="1322897230" sldId="282"/>
        </pc:sldMkLst>
        <pc:picChg chg="del">
          <ac:chgData name="татьяна Кувшинова" userId="823d433781b64d95" providerId="LiveId" clId="{5B9FE021-CAEB-463D-B6C2-662A98AB1F7B}" dt="2022-03-13T12:34:00.945" v="305" actId="478"/>
          <ac:picMkLst>
            <pc:docMk/>
            <pc:sldMk cId="1322897230" sldId="282"/>
            <ac:picMk id="10" creationId="{D150D435-B778-4E9D-A252-E2C1532BA1FE}"/>
          </ac:picMkLst>
        </pc:picChg>
        <pc:picChg chg="add mod">
          <ac:chgData name="татьяна Кувшинова" userId="823d433781b64d95" providerId="LiveId" clId="{5B9FE021-CAEB-463D-B6C2-662A98AB1F7B}" dt="2022-03-13T12:34:35.489" v="314" actId="1076"/>
          <ac:picMkLst>
            <pc:docMk/>
            <pc:sldMk cId="1322897230" sldId="282"/>
            <ac:picMk id="11" creationId="{801619D5-CB24-42F1-864F-015A61D7B3BB}"/>
          </ac:picMkLst>
        </pc:picChg>
        <pc:picChg chg="add mod modCrop">
          <ac:chgData name="татьяна Кувшинова" userId="823d433781b64d95" providerId="LiveId" clId="{5B9FE021-CAEB-463D-B6C2-662A98AB1F7B}" dt="2022-03-13T12:35:29.610" v="324" actId="1076"/>
          <ac:picMkLst>
            <pc:docMk/>
            <pc:sldMk cId="1322897230" sldId="282"/>
            <ac:picMk id="12" creationId="{BA2F2988-0A7A-4E1C-84DB-6D69AE0B37FF}"/>
          </ac:picMkLst>
        </pc:picChg>
        <pc:picChg chg="add mod">
          <ac:chgData name="татьяна Кувшинова" userId="823d433781b64d95" providerId="LiveId" clId="{5B9FE021-CAEB-463D-B6C2-662A98AB1F7B}" dt="2022-03-13T12:39:19.183" v="358" actId="1076"/>
          <ac:picMkLst>
            <pc:docMk/>
            <pc:sldMk cId="1322897230" sldId="282"/>
            <ac:picMk id="13" creationId="{B54778AD-2674-48E5-AB0E-7188A7A4BA56}"/>
          </ac:picMkLst>
        </pc:picChg>
        <pc:picChg chg="del">
          <ac:chgData name="татьяна Кувшинова" userId="823d433781b64d95" providerId="LiveId" clId="{5B9FE021-CAEB-463D-B6C2-662A98AB1F7B}" dt="2022-03-13T12:34:05.617" v="308" actId="478"/>
          <ac:picMkLst>
            <pc:docMk/>
            <pc:sldMk cId="1322897230" sldId="282"/>
            <ac:picMk id="14" creationId="{1427D8A7-7D6E-48EB-80DE-60DCFBA8A64E}"/>
          </ac:picMkLst>
        </pc:picChg>
        <pc:picChg chg="del">
          <ac:chgData name="татьяна Кувшинова" userId="823d433781b64d95" providerId="LiveId" clId="{5B9FE021-CAEB-463D-B6C2-662A98AB1F7B}" dt="2022-03-13T12:34:02.069" v="306" actId="478"/>
          <ac:picMkLst>
            <pc:docMk/>
            <pc:sldMk cId="1322897230" sldId="282"/>
            <ac:picMk id="15" creationId="{B0D457F8-FC66-42FB-B3A9-AE1DFEDE8B9A}"/>
          </ac:picMkLst>
        </pc:picChg>
        <pc:picChg chg="del">
          <ac:chgData name="татьяна Кувшинова" userId="823d433781b64d95" providerId="LiveId" clId="{5B9FE021-CAEB-463D-B6C2-662A98AB1F7B}" dt="2022-03-13T12:34:06.389" v="309" actId="478"/>
          <ac:picMkLst>
            <pc:docMk/>
            <pc:sldMk cId="1322897230" sldId="282"/>
            <ac:picMk id="16" creationId="{EB7065D4-F171-4BC8-9B7E-518435F49C67}"/>
          </ac:picMkLst>
        </pc:picChg>
        <pc:picChg chg="add mod">
          <ac:chgData name="татьяна Кувшинова" userId="823d433781b64d95" providerId="LiveId" clId="{5B9FE021-CAEB-463D-B6C2-662A98AB1F7B}" dt="2022-03-13T12:36:32.715" v="333" actId="1076"/>
          <ac:picMkLst>
            <pc:docMk/>
            <pc:sldMk cId="1322897230" sldId="282"/>
            <ac:picMk id="17" creationId="{59FD450D-936B-4C6A-90EF-F313AE6AD281}"/>
          </ac:picMkLst>
        </pc:picChg>
        <pc:picChg chg="add mod modCrop">
          <ac:chgData name="татьяна Кувшинова" userId="823d433781b64d95" providerId="LiveId" clId="{5B9FE021-CAEB-463D-B6C2-662A98AB1F7B}" dt="2022-03-13T12:38:14.760" v="345" actId="1076"/>
          <ac:picMkLst>
            <pc:docMk/>
            <pc:sldMk cId="1322897230" sldId="282"/>
            <ac:picMk id="18" creationId="{61F71E5C-B6E1-45CF-9301-AE96C75C72B6}"/>
          </ac:picMkLst>
        </pc:picChg>
        <pc:picChg chg="add mod modCrop">
          <ac:chgData name="татьяна Кувшинова" userId="823d433781b64d95" providerId="LiveId" clId="{5B9FE021-CAEB-463D-B6C2-662A98AB1F7B}" dt="2022-03-13T12:39:17.085" v="357" actId="1076"/>
          <ac:picMkLst>
            <pc:docMk/>
            <pc:sldMk cId="1322897230" sldId="282"/>
            <ac:picMk id="19" creationId="{1AE7F984-5B0D-4EAA-8A55-92325C671613}"/>
          </ac:picMkLst>
        </pc:picChg>
        <pc:picChg chg="del">
          <ac:chgData name="татьяна Кувшинова" userId="823d433781b64d95" providerId="LiveId" clId="{5B9FE021-CAEB-463D-B6C2-662A98AB1F7B}" dt="2022-03-13T12:34:07.461" v="310" actId="478"/>
          <ac:picMkLst>
            <pc:docMk/>
            <pc:sldMk cId="1322897230" sldId="282"/>
            <ac:picMk id="20" creationId="{10F620A1-1C99-4F89-9434-2E26EB4BC562}"/>
          </ac:picMkLst>
        </pc:picChg>
        <pc:picChg chg="del">
          <ac:chgData name="татьяна Кувшинова" userId="823d433781b64d95" providerId="LiveId" clId="{5B9FE021-CAEB-463D-B6C2-662A98AB1F7B}" dt="2022-03-13T12:34:04.805" v="307" actId="478"/>
          <ac:picMkLst>
            <pc:docMk/>
            <pc:sldMk cId="1322897230" sldId="282"/>
            <ac:picMk id="21" creationId="{F3B68C5F-A140-4372-A764-06B7970D762D}"/>
          </ac:picMkLst>
        </pc:picChg>
      </pc:sldChg>
      <pc:sldChg chg="addSp delSp modSp mod">
        <pc:chgData name="татьяна Кувшинова" userId="823d433781b64d95" providerId="LiveId" clId="{5B9FE021-CAEB-463D-B6C2-662A98AB1F7B}" dt="2022-03-13T12:50:47.252" v="448" actId="14100"/>
        <pc:sldMkLst>
          <pc:docMk/>
          <pc:sldMk cId="2848874883" sldId="283"/>
        </pc:sldMkLst>
        <pc:picChg chg="add mod">
          <ac:chgData name="татьяна Кувшинова" userId="823d433781b64d95" providerId="LiveId" clId="{5B9FE021-CAEB-463D-B6C2-662A98AB1F7B}" dt="2022-03-13T12:50:47.252" v="448" actId="14100"/>
          <ac:picMkLst>
            <pc:docMk/>
            <pc:sldMk cId="2848874883" sldId="283"/>
            <ac:picMk id="10" creationId="{5A804258-ABD5-4B27-9534-3BE99A4990B2}"/>
          </ac:picMkLst>
        </pc:picChg>
        <pc:picChg chg="del">
          <ac:chgData name="татьяна Кувшинова" userId="823d433781b64d95" providerId="LiveId" clId="{5B9FE021-CAEB-463D-B6C2-662A98AB1F7B}" dt="2022-03-13T12:39:41.466" v="360" actId="478"/>
          <ac:picMkLst>
            <pc:docMk/>
            <pc:sldMk cId="2848874883" sldId="283"/>
            <ac:picMk id="11" creationId="{801619D5-CB24-42F1-864F-015A61D7B3BB}"/>
          </ac:picMkLst>
        </pc:picChg>
        <pc:picChg chg="del">
          <ac:chgData name="татьяна Кувшинова" userId="823d433781b64d95" providerId="LiveId" clId="{5B9FE021-CAEB-463D-B6C2-662A98AB1F7B}" dt="2022-03-13T12:39:40.430" v="359" actId="478"/>
          <ac:picMkLst>
            <pc:docMk/>
            <pc:sldMk cId="2848874883" sldId="283"/>
            <ac:picMk id="12" creationId="{BA2F2988-0A7A-4E1C-84DB-6D69AE0B37FF}"/>
          </ac:picMkLst>
        </pc:picChg>
        <pc:picChg chg="del">
          <ac:chgData name="татьяна Кувшинова" userId="823d433781b64d95" providerId="LiveId" clId="{5B9FE021-CAEB-463D-B6C2-662A98AB1F7B}" dt="2022-03-13T12:39:43.667" v="363" actId="478"/>
          <ac:picMkLst>
            <pc:docMk/>
            <pc:sldMk cId="2848874883" sldId="283"/>
            <ac:picMk id="13" creationId="{B54778AD-2674-48E5-AB0E-7188A7A4BA56}"/>
          </ac:picMkLst>
        </pc:picChg>
        <pc:picChg chg="add mod">
          <ac:chgData name="татьяна Кувшинова" userId="823d433781b64d95" providerId="LiveId" clId="{5B9FE021-CAEB-463D-B6C2-662A98AB1F7B}" dt="2022-03-13T12:43:04.269" v="387" actId="1076"/>
          <ac:picMkLst>
            <pc:docMk/>
            <pc:sldMk cId="2848874883" sldId="283"/>
            <ac:picMk id="14" creationId="{0D3BE44E-A9BB-42B5-8D07-1A8DE90272C3}"/>
          </ac:picMkLst>
        </pc:picChg>
        <pc:picChg chg="add mod modCrop">
          <ac:chgData name="татьяна Кувшинова" userId="823d433781b64d95" providerId="LiveId" clId="{5B9FE021-CAEB-463D-B6C2-662A98AB1F7B}" dt="2022-03-13T12:50:27.304" v="444" actId="14100"/>
          <ac:picMkLst>
            <pc:docMk/>
            <pc:sldMk cId="2848874883" sldId="283"/>
            <ac:picMk id="15" creationId="{D49C8F34-DDE6-49F8-A585-7A35A100A0EB}"/>
          </ac:picMkLst>
        </pc:picChg>
        <pc:picChg chg="add mod modCrop">
          <ac:chgData name="татьяна Кувшинова" userId="823d433781b64d95" providerId="LiveId" clId="{5B9FE021-CAEB-463D-B6C2-662A98AB1F7B}" dt="2022-03-13T12:49:41.457" v="435" actId="1076"/>
          <ac:picMkLst>
            <pc:docMk/>
            <pc:sldMk cId="2848874883" sldId="283"/>
            <ac:picMk id="16" creationId="{2DF89AB8-75B8-4731-8861-E7D51B1A3C53}"/>
          </ac:picMkLst>
        </pc:picChg>
        <pc:picChg chg="del">
          <ac:chgData name="татьяна Кувшинова" userId="823d433781b64d95" providerId="LiveId" clId="{5B9FE021-CAEB-463D-B6C2-662A98AB1F7B}" dt="2022-03-13T12:39:43.054" v="362" actId="478"/>
          <ac:picMkLst>
            <pc:docMk/>
            <pc:sldMk cId="2848874883" sldId="283"/>
            <ac:picMk id="17" creationId="{59FD450D-936B-4C6A-90EF-F313AE6AD281}"/>
          </ac:picMkLst>
        </pc:picChg>
        <pc:picChg chg="del">
          <ac:chgData name="татьяна Кувшинова" userId="823d433781b64d95" providerId="LiveId" clId="{5B9FE021-CAEB-463D-B6C2-662A98AB1F7B}" dt="2022-03-13T12:39:42.238" v="361" actId="478"/>
          <ac:picMkLst>
            <pc:docMk/>
            <pc:sldMk cId="2848874883" sldId="283"/>
            <ac:picMk id="18" creationId="{61F71E5C-B6E1-45CF-9301-AE96C75C72B6}"/>
          </ac:picMkLst>
        </pc:picChg>
        <pc:picChg chg="del">
          <ac:chgData name="татьяна Кувшинова" userId="823d433781b64d95" providerId="LiveId" clId="{5B9FE021-CAEB-463D-B6C2-662A98AB1F7B}" dt="2022-03-13T12:39:44.688" v="364" actId="478"/>
          <ac:picMkLst>
            <pc:docMk/>
            <pc:sldMk cId="2848874883" sldId="283"/>
            <ac:picMk id="19" creationId="{1AE7F984-5B0D-4EAA-8A55-92325C671613}"/>
          </ac:picMkLst>
        </pc:picChg>
        <pc:picChg chg="add mod modCrop">
          <ac:chgData name="татьяна Кувшинова" userId="823d433781b64d95" providerId="LiveId" clId="{5B9FE021-CAEB-463D-B6C2-662A98AB1F7B}" dt="2022-03-13T12:50:00.355" v="438" actId="14100"/>
          <ac:picMkLst>
            <pc:docMk/>
            <pc:sldMk cId="2848874883" sldId="283"/>
            <ac:picMk id="20" creationId="{22DF65AC-9B5B-491F-9B83-B38369CC49E9}"/>
          </ac:picMkLst>
        </pc:picChg>
        <pc:picChg chg="add del mod modCrop">
          <ac:chgData name="татьяна Кувшинова" userId="823d433781b64d95" providerId="LiveId" clId="{5B9FE021-CAEB-463D-B6C2-662A98AB1F7B}" dt="2022-03-13T12:49:09.526" v="428" actId="478"/>
          <ac:picMkLst>
            <pc:docMk/>
            <pc:sldMk cId="2848874883" sldId="283"/>
            <ac:picMk id="21" creationId="{DB37B077-813D-4F5A-A95D-A6252C5B56E7}"/>
          </ac:picMkLst>
        </pc:picChg>
        <pc:picChg chg="add mod">
          <ac:chgData name="татьяна Кувшинова" userId="823d433781b64d95" providerId="LiveId" clId="{5B9FE021-CAEB-463D-B6C2-662A98AB1F7B}" dt="2022-03-13T12:50:16.537" v="441" actId="14100"/>
          <ac:picMkLst>
            <pc:docMk/>
            <pc:sldMk cId="2848874883" sldId="283"/>
            <ac:picMk id="22" creationId="{A7EC3873-DE34-44A3-8E80-B6ED89DD204A}"/>
          </ac:picMkLst>
        </pc:picChg>
        <pc:picChg chg="add del mod modCrop">
          <ac:chgData name="татьяна Кувшинова" userId="823d433781b64d95" providerId="LiveId" clId="{5B9FE021-CAEB-463D-B6C2-662A98AB1F7B}" dt="2022-03-13T12:48:56.051" v="426" actId="478"/>
          <ac:picMkLst>
            <pc:docMk/>
            <pc:sldMk cId="2848874883" sldId="283"/>
            <ac:picMk id="23" creationId="{FB730CF5-2E7E-46E4-9275-DB41DCAD168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319E0-7F8E-46E8-BE5B-77C67744E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A5D1FB-54EE-4AE1-B6A7-6E7B0819B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BA11A-E086-4EB6-84C8-033A88219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9EEF3D-6372-42B1-A057-7651A752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986BB-4CE1-43E5-B3B7-FC28DAD7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78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33296-0FCC-4846-BB65-4440A6E5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B8582D-3C70-470E-BDED-FB5C0479F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C990D1-49B9-41DB-91CC-BE919431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F371CE-5AC5-433A-9B5E-83C1BF83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009F2D-F277-47D7-9ADC-0785BD8D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3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71DB57-DEC8-441A-9A93-1E693280D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629FCC-E53F-4DB8-AFF4-28A93140E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F52996-D2ED-48C9-A487-C0288E5A3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78876F-25E5-4EE2-ADFD-9D7A7268A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34146-8191-4FEB-80B8-063795CE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08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0B383-65ED-47A5-AF7D-FB1F080AE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110B23-3F80-41F3-BBD3-B06F3852F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743DD-E6DC-48B0-9F2B-81A2A509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B103FF-4C7F-49E8-A0BC-E27D6368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B0A812-73E7-4799-B039-B2EF7117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830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1DFF5-7C57-4981-9C88-53254876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F97CCF-E94F-4AE1-82E2-042E78E75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B291F-75C6-40D4-BDA0-CF61C7F3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6A1F48-3F98-48A2-A38B-250E4F74D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ADF77-A241-4FEB-AD5D-8FB0F871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2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FC378-BD12-4ABE-9623-9B44889A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E1F8C-5F2B-4212-BA7F-086F6D5A9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4E7663-CD74-4B5A-AFE2-F6AC60671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B322E9-F39B-4427-9165-FA6A07C2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9F794E-5774-4E1C-B59B-B9A60ECB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680F85-05B5-4956-AB63-943D90A7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55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E39BF-2634-4351-B38F-BC843E6F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61ABBB-BFB1-4899-902B-48A855352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E38E84-6278-4555-8EFD-C3FC376A0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BF2FA1-4ECF-4B9C-9CFE-31A0EFAC5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ABA3A9-9459-4FF5-B130-B4BAD663E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1B0C21-4500-4971-A378-585EFAFB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4D151D-B904-4097-BF0C-D753BA2F2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DC58E8-4882-4BBA-8D9A-803EC268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5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71908-6BF1-4A63-B4A2-39257FDE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9DACCE-F4B4-46AD-A735-9B1CCA94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B1F3EA-6D03-4181-85C9-17C205FB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058B49-61AC-4FB5-B129-14B867F8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6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9D049A-9CA7-429D-A736-8FA67ECA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62E119-06DC-4089-8283-3D7BEB7C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BF122C-B488-4A9B-8C18-D5D84D12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67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FD443-C8D9-4052-8CA2-D63ED990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9024B-26C6-48AD-82C3-43C795813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CAC27-1738-46BD-8EE8-C6F7D1358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6EA4A6-5A10-40A5-8AF0-4C570A5A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5EAFCE-781F-473E-AB2C-A551C4C4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0D483-26D1-412B-8AE5-DD9EEE23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04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24C56-61F6-4BB3-88DF-1B093F20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4BDAE7-6E0E-4DA8-8901-576C825BD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D7D37-B498-4209-BE19-DFF5C8B59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4EA826-7DDE-4EBF-B10D-5DC8846C8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9A6177-B99F-44A3-BE83-6D7043DAA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50BBB5-B46C-42BE-84DB-146BF199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6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91D0C-EB25-469C-ACFA-71122F88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95E85-98FD-4D8A-B87F-00F8421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69586-8360-49AA-B7F7-933429525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03427-0D88-4FED-992A-589C1C01FE3B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F738C0-8985-46F8-A93F-FD1EB6292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45125-5014-414D-99A3-65C37E837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95B9A-7E9B-4DC5-9D3A-5054841B8C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16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42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7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2.jpe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7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2.jpe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4.jpeg"/><Relationship Id="rId7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639"/>
            <a:ext cx="9144000" cy="2523477"/>
          </a:xfrm>
        </p:spPr>
        <p:txBody>
          <a:bodyPr>
            <a:noAutofit/>
          </a:bodyPr>
          <a:lstStyle/>
          <a:p>
            <a:r>
              <a:rPr lang="ru-RU" sz="7200" dirty="0">
                <a:solidFill>
                  <a:srgbClr val="C00000"/>
                </a:solidFill>
                <a:latin typeface="Haettenschweiler" panose="020B0706040902060204" pitchFamily="34" charset="0"/>
              </a:rPr>
              <a:t>Новгородская роспись </a:t>
            </a:r>
          </a:p>
          <a:p>
            <a:r>
              <a:rPr lang="ru-RU" sz="7200" dirty="0">
                <a:solidFill>
                  <a:srgbClr val="C00000"/>
                </a:solidFill>
                <a:latin typeface="Haettenschweiler" panose="020B0706040902060204" pitchFamily="34" charset="0"/>
              </a:rPr>
              <a:t>по дереву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D4F9F6-0F53-4579-9A4B-EC6F964B1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7" y="2617383"/>
            <a:ext cx="5940425" cy="3961130"/>
          </a:xfrm>
          <a:prstGeom prst="rect">
            <a:avLst/>
          </a:prstGeom>
          <a:ln w="28575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0489D580-A66B-4A81-A65B-E483C979A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5"/>
          <a:stretch/>
        </p:blipFill>
        <p:spPr bwMode="auto">
          <a:xfrm>
            <a:off x="91440" y="62229"/>
            <a:ext cx="2489200" cy="5268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B8594F-97DD-4B6E-BF22-FCFD78770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7653">
            <a:off x="9021016" y="3925401"/>
            <a:ext cx="2876202" cy="3536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430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1440" y="156427"/>
            <a:ext cx="1228344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48413" y="5886886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AB51937-0012-477F-87CA-C546CD33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2" y="324488"/>
            <a:ext cx="6646030" cy="340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D4954A49-BF8D-4CFE-8926-6F4C84E10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465" y="324487"/>
            <a:ext cx="2072561" cy="340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EC81ABB-7516-4CF4-A913-E9DD1EBE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336" y="423081"/>
            <a:ext cx="2140283" cy="330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4478B63C-16BC-4835-8C8A-970BE33A1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7" y="3942478"/>
            <a:ext cx="2023229" cy="33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34FD7A03-1A7A-4924-9EBF-73DDD6988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77" y="3923956"/>
            <a:ext cx="1944688" cy="32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F3E84979-3DBE-4F1E-8E80-3D4F39C6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72" y="3946934"/>
            <a:ext cx="1944688" cy="33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942C3FFB-35B0-4936-9856-B9DFD5C7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871" y="3942478"/>
            <a:ext cx="2226293" cy="343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E709B4EE-BC0A-48F1-81AD-FE83A2BF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60" y="3925902"/>
            <a:ext cx="2108566" cy="336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233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528B99-86BA-479B-888E-0CFFFF7A3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08" y="1205030"/>
            <a:ext cx="5834305" cy="391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8AAA0ED4-0501-40A4-B454-D9C7FC47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34" y="1205030"/>
            <a:ext cx="5214040" cy="39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238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3BF4A7-CDC5-40DE-AF0C-C34F064A8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915" y="206723"/>
            <a:ext cx="2495384" cy="486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41850D-0575-47FC-9CB5-60E230B41C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r="10663"/>
          <a:stretch/>
        </p:blipFill>
        <p:spPr bwMode="auto">
          <a:xfrm>
            <a:off x="5283804" y="201541"/>
            <a:ext cx="2137033" cy="48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DD10E1-61C9-4C67-93B4-60851B2C5F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r="12955"/>
          <a:stretch/>
        </p:blipFill>
        <p:spPr bwMode="auto">
          <a:xfrm>
            <a:off x="10028377" y="231803"/>
            <a:ext cx="2107545" cy="481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D7B915-B0E0-4B38-96B1-F100351466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r="49523"/>
          <a:stretch/>
        </p:blipFill>
        <p:spPr bwMode="auto">
          <a:xfrm>
            <a:off x="2820014" y="231803"/>
            <a:ext cx="2327938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AB4A95-DA95-452B-84E8-E0416376BD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3620" r="7030"/>
          <a:stretch/>
        </p:blipFill>
        <p:spPr bwMode="auto">
          <a:xfrm>
            <a:off x="215626" y="231803"/>
            <a:ext cx="2468536" cy="476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041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622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240" y="243840"/>
            <a:ext cx="9763760" cy="1036320"/>
          </a:xfrm>
        </p:spPr>
        <p:txBody>
          <a:bodyPr>
            <a:normAutofit fontScale="92500"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Основные элементы Новгородской росписи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258147-FA26-43C4-A8D5-A56C65976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2383" r="6913" b="84318"/>
          <a:stretch/>
        </p:blipFill>
        <p:spPr bwMode="auto">
          <a:xfrm>
            <a:off x="4317986" y="2079009"/>
            <a:ext cx="6898640" cy="19853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F8869A-8F28-4A34-9233-5A4E1BFBC542}"/>
              </a:ext>
            </a:extLst>
          </p:cNvPr>
          <p:cNvSpPr txBox="1"/>
          <p:nvPr/>
        </p:nvSpPr>
        <p:spPr>
          <a:xfrm>
            <a:off x="5039360" y="1122245"/>
            <a:ext cx="505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 </a:t>
            </a:r>
            <a:r>
              <a:rPr lang="ru-RU" sz="4800" b="1" u="sng" dirty="0">
                <a:solidFill>
                  <a:schemeClr val="accent6">
                    <a:lumMod val="50000"/>
                  </a:schemeClr>
                </a:solidFill>
              </a:rPr>
              <a:t>Розан</a:t>
            </a:r>
            <a:r>
              <a:rPr lang="ru-RU" sz="4800" b="1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0B0A3E-F5DB-4C3F-A9BC-CF54853E7D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t="51819" r="25201" b="23688"/>
          <a:stretch/>
        </p:blipFill>
        <p:spPr bwMode="auto">
          <a:xfrm>
            <a:off x="443169" y="4581114"/>
            <a:ext cx="2584511" cy="2178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47B262-C210-4616-8B79-5BA3768526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3" t="28092" r="27252" b="51320"/>
          <a:stretch/>
        </p:blipFill>
        <p:spPr bwMode="auto">
          <a:xfrm>
            <a:off x="3391497" y="4571456"/>
            <a:ext cx="2674661" cy="217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1CA18F-674B-4843-A801-FB28C0DB1B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t="55301" r="26484" b="23246"/>
          <a:stretch/>
        </p:blipFill>
        <p:spPr bwMode="auto">
          <a:xfrm>
            <a:off x="6429976" y="4555679"/>
            <a:ext cx="2674661" cy="217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3B9C86-F665-4FCB-A35B-4CC6D01CF7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t="69394" r="53763" b="19300"/>
          <a:stretch/>
        </p:blipFill>
        <p:spPr bwMode="auto">
          <a:xfrm>
            <a:off x="9423409" y="4544473"/>
            <a:ext cx="2449818" cy="224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562B62-65BC-4A05-9BDD-01E0C2EADE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9" t="3631" r="5313"/>
          <a:stretch/>
        </p:blipFill>
        <p:spPr bwMode="auto">
          <a:xfrm>
            <a:off x="662926" y="1040965"/>
            <a:ext cx="3086100" cy="3125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3217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528B99-86BA-479B-888E-0CFFFF7A31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2" t="23905" r="35834" b="53439"/>
          <a:stretch/>
        </p:blipFill>
        <p:spPr bwMode="auto">
          <a:xfrm>
            <a:off x="391586" y="4427732"/>
            <a:ext cx="2071788" cy="24302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1A0F97-C768-447B-A688-59E0FBBBE686}"/>
              </a:ext>
            </a:extLst>
          </p:cNvPr>
          <p:cNvSpPr txBox="1"/>
          <p:nvPr/>
        </p:nvSpPr>
        <p:spPr>
          <a:xfrm>
            <a:off x="4246880" y="750258"/>
            <a:ext cx="479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>
                <a:solidFill>
                  <a:schemeClr val="accent6">
                    <a:lumMod val="50000"/>
                  </a:schemeClr>
                </a:solidFill>
              </a:rPr>
              <a:t>Колокольчик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430CFA-698D-4E4D-826C-1E2519422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17580" r="39732" b="61358"/>
          <a:stretch/>
        </p:blipFill>
        <p:spPr bwMode="auto">
          <a:xfrm>
            <a:off x="6348399" y="1473617"/>
            <a:ext cx="5546214" cy="243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5450A8-88CC-4E70-8B93-A193B8D51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4" t="37065" r="62974" b="48210"/>
          <a:stretch/>
        </p:blipFill>
        <p:spPr bwMode="auto">
          <a:xfrm>
            <a:off x="6307759" y="4466158"/>
            <a:ext cx="2274669" cy="246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CA53E3-9D3C-4AE4-8E79-D68725CDB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32862" r="83121" b="45496"/>
          <a:stretch/>
        </p:blipFill>
        <p:spPr bwMode="auto">
          <a:xfrm>
            <a:off x="3237918" y="4466158"/>
            <a:ext cx="2517884" cy="243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EECB4A-EC6E-40BF-BA5C-1AB83A927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12349" r="69997" b="74444"/>
          <a:stretch/>
        </p:blipFill>
        <p:spPr bwMode="auto">
          <a:xfrm>
            <a:off x="9344428" y="4472380"/>
            <a:ext cx="2378122" cy="245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114471-B810-4386-9758-F5948D893D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2" t="26574" r="56944" b="58844"/>
          <a:stretch/>
        </p:blipFill>
        <p:spPr bwMode="auto">
          <a:xfrm>
            <a:off x="3710084" y="1547613"/>
            <a:ext cx="2228629" cy="243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2B118891-32C5-4F83-8183-4B789814D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4889"/>
          <a:stretch/>
        </p:blipFill>
        <p:spPr bwMode="auto">
          <a:xfrm>
            <a:off x="442245" y="203010"/>
            <a:ext cx="2505839" cy="392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779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D79A2-67A3-4A59-8AF6-024FE4665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7" t="19808" r="8610" b="62593"/>
          <a:stretch/>
        </p:blipFill>
        <p:spPr bwMode="auto">
          <a:xfrm>
            <a:off x="5605515" y="4584661"/>
            <a:ext cx="2735065" cy="2527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40A3DE-41AE-4F1C-A126-E769FAC6C7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6" t="39461" r="13444" b="46867"/>
          <a:stretch/>
        </p:blipFill>
        <p:spPr bwMode="auto">
          <a:xfrm rot="10800000">
            <a:off x="8727440" y="4584661"/>
            <a:ext cx="2484143" cy="252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9B2D31-9DA9-41A4-8F64-14069FB08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87" y="531489"/>
            <a:ext cx="2565853" cy="371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33045C-B515-4DA1-AD64-E41C904AB5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7" t="26208" r="17514" b="62854"/>
          <a:stretch/>
        </p:blipFill>
        <p:spPr bwMode="auto">
          <a:xfrm>
            <a:off x="2842679" y="4584662"/>
            <a:ext cx="2510525" cy="236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06914A-9968-44A3-B04C-A4E8780766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63591" r="50000" b="15090"/>
          <a:stretch/>
        </p:blipFill>
        <p:spPr bwMode="auto">
          <a:xfrm rot="5400000">
            <a:off x="8361179" y="957138"/>
            <a:ext cx="3719563" cy="298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C0591F-0882-42FD-BFAF-97E4EC9133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8" t="50000" r="13741" b="36332"/>
          <a:stretch/>
        </p:blipFill>
        <p:spPr bwMode="auto">
          <a:xfrm>
            <a:off x="7536412" y="3429000"/>
            <a:ext cx="713509" cy="81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8E2B22-543D-4318-8EE7-3EDCBB6FE6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1" t="48929" r="14278" b="38611"/>
          <a:stretch/>
        </p:blipFill>
        <p:spPr bwMode="auto">
          <a:xfrm>
            <a:off x="79843" y="4584661"/>
            <a:ext cx="2510525" cy="236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CEF67C9A-6438-4339-917C-39DC61E47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6667" r="11894" b="15259"/>
          <a:stretch/>
        </p:blipFill>
        <p:spPr bwMode="auto">
          <a:xfrm>
            <a:off x="863762" y="1528141"/>
            <a:ext cx="3499958" cy="26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AE3BDB-A329-4E13-8CAC-638901E7B3B7}"/>
              </a:ext>
            </a:extLst>
          </p:cNvPr>
          <p:cNvSpPr txBox="1"/>
          <p:nvPr/>
        </p:nvSpPr>
        <p:spPr>
          <a:xfrm>
            <a:off x="782320" y="345440"/>
            <a:ext cx="490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>
                <a:solidFill>
                  <a:schemeClr val="accent6">
                    <a:lumMod val="50000"/>
                  </a:schemeClr>
                </a:solidFill>
              </a:rPr>
              <a:t>Анютины глазки</a:t>
            </a:r>
          </a:p>
        </p:txBody>
      </p:sp>
    </p:spTree>
    <p:extLst>
      <p:ext uri="{BB962C8B-B14F-4D97-AF65-F5344CB8AC3E}">
        <p14:creationId xmlns:p14="http://schemas.microsoft.com/office/powerpoint/2010/main" val="353284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920" y="-1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D79A2-67A3-4A59-8AF6-024FE4665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36745" r="19504" b="46664"/>
          <a:stretch/>
        </p:blipFill>
        <p:spPr bwMode="auto">
          <a:xfrm>
            <a:off x="5278118" y="1589989"/>
            <a:ext cx="5974080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54E3E4-1CC1-47D0-9C33-7D25CA6DD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t="11238" r="73120" b="76545"/>
          <a:stretch/>
        </p:blipFill>
        <p:spPr bwMode="auto">
          <a:xfrm>
            <a:off x="9865360" y="4115355"/>
            <a:ext cx="1930470" cy="230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A975C2-E4C2-4616-A76B-EA83340FE8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3" t="38155" r="3367" b="46411"/>
          <a:stretch/>
        </p:blipFill>
        <p:spPr bwMode="auto">
          <a:xfrm>
            <a:off x="5187944" y="4146715"/>
            <a:ext cx="2025653" cy="230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BFBCA1C7-15D5-493F-8F63-A24B57732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21037" r="38741" b="59111"/>
          <a:stretch/>
        </p:blipFill>
        <p:spPr bwMode="auto">
          <a:xfrm>
            <a:off x="7623806" y="4154300"/>
            <a:ext cx="1940562" cy="222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AF201A-9C3C-48E5-BE51-949249875E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-2246" r="59248" b="50000"/>
          <a:stretch/>
        </p:blipFill>
        <p:spPr bwMode="auto">
          <a:xfrm>
            <a:off x="2646086" y="4061211"/>
            <a:ext cx="2025653" cy="240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2" name="Picture 4" descr="Бутон розы (52 фото) .">
            <a:extLst>
              <a:ext uri="{FF2B5EF4-FFF2-40B4-BE49-F238E27FC236}">
                <a16:creationId xmlns:a16="http://schemas.microsoft.com/office/drawing/2014/main" id="{EAF8C955-4C3D-4ED5-92FB-64EB0F5F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5" y="741894"/>
            <a:ext cx="4315725" cy="286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767445-A7FA-43D2-8C0F-9717CE73273E}"/>
              </a:ext>
            </a:extLst>
          </p:cNvPr>
          <p:cNvSpPr txBox="1"/>
          <p:nvPr/>
        </p:nvSpPr>
        <p:spPr>
          <a:xfrm>
            <a:off x="7213597" y="582935"/>
            <a:ext cx="276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>
                <a:solidFill>
                  <a:schemeClr val="accent6">
                    <a:lumMod val="50000"/>
                  </a:schemeClr>
                </a:solidFill>
              </a:rPr>
              <a:t>Бутон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66A426-3B2E-4B18-9789-8146E54CCC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5" t="57640" r="29989" b="21380"/>
          <a:stretch/>
        </p:blipFill>
        <p:spPr bwMode="auto">
          <a:xfrm rot="10800000">
            <a:off x="377452" y="4169498"/>
            <a:ext cx="1769262" cy="2300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479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D79A2-67A3-4A59-8AF6-024FE4665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52659" r="14498" b="32363"/>
          <a:stretch/>
        </p:blipFill>
        <p:spPr bwMode="auto">
          <a:xfrm>
            <a:off x="4957062" y="403518"/>
            <a:ext cx="6959601" cy="190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40CFC5-4569-4D55-9E93-E52B932DD3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32654" r="39863" b="52115"/>
          <a:stretch/>
        </p:blipFill>
        <p:spPr bwMode="auto">
          <a:xfrm>
            <a:off x="325120" y="4385868"/>
            <a:ext cx="2113280" cy="208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C35E14-BFC4-4E49-9796-DE99DFD83F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5" t="13271" r="13415" b="77679"/>
          <a:stretch/>
        </p:blipFill>
        <p:spPr bwMode="auto">
          <a:xfrm>
            <a:off x="2681220" y="4341774"/>
            <a:ext cx="2281941" cy="21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5E53A3-B822-4193-AE17-72F2970CBD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4" t="11277" r="33940" b="73618"/>
          <a:stretch/>
        </p:blipFill>
        <p:spPr bwMode="auto">
          <a:xfrm>
            <a:off x="5362440" y="4332206"/>
            <a:ext cx="2281941" cy="220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B97E4B-7FC8-49D7-BBA0-A804742E27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t="34543" r="63511" b="56478"/>
          <a:stretch/>
        </p:blipFill>
        <p:spPr bwMode="auto">
          <a:xfrm>
            <a:off x="7909562" y="4360317"/>
            <a:ext cx="2098038" cy="208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BF007-DB94-44EB-B07A-F45532ED60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1" t="41847" r="17914" b="50454"/>
          <a:stretch/>
        </p:blipFill>
        <p:spPr bwMode="auto">
          <a:xfrm>
            <a:off x="10217259" y="4332206"/>
            <a:ext cx="1732564" cy="20523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50A73A-F4E5-4D06-9D45-0A2739141526}"/>
              </a:ext>
            </a:extLst>
          </p:cNvPr>
          <p:cNvSpPr txBox="1"/>
          <p:nvPr/>
        </p:nvSpPr>
        <p:spPr>
          <a:xfrm>
            <a:off x="1463040" y="323679"/>
            <a:ext cx="8754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>
                <a:solidFill>
                  <a:schemeClr val="accent6">
                    <a:lumMod val="50000"/>
                  </a:schemeClr>
                </a:solidFill>
              </a:rPr>
              <a:t>Цветочки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03E9220-845C-42CB-9A3A-3674F723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23" y="1253257"/>
            <a:ext cx="3268953" cy="243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1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2644" y="0"/>
            <a:ext cx="123444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0A73A-F4E5-4D06-9D45-0A2739141526}"/>
              </a:ext>
            </a:extLst>
          </p:cNvPr>
          <p:cNvSpPr txBox="1"/>
          <p:nvPr/>
        </p:nvSpPr>
        <p:spPr>
          <a:xfrm>
            <a:off x="4683760" y="323679"/>
            <a:ext cx="5533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Травка и листочки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644496-1EB6-47B1-8807-5512F894B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74"/>
          <a:stretch/>
        </p:blipFill>
        <p:spPr bwMode="auto">
          <a:xfrm>
            <a:off x="5245853" y="1034662"/>
            <a:ext cx="6488411" cy="273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49242E-D84C-48F4-AC2E-D0A866102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12816" r="61630" b="78019"/>
          <a:stretch/>
        </p:blipFill>
        <p:spPr bwMode="auto">
          <a:xfrm rot="5400000">
            <a:off x="5030961" y="4668928"/>
            <a:ext cx="2130076" cy="173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F9BED1-944A-4EE6-9BF1-C24CFDE926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56408" r="19633" b="11152"/>
          <a:stretch/>
        </p:blipFill>
        <p:spPr bwMode="auto">
          <a:xfrm>
            <a:off x="607613" y="3693110"/>
            <a:ext cx="3454400" cy="34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ECCF6E-9508-49B7-A376-DA86ECA3C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1" t="20596" r="37656" b="60919"/>
          <a:stretch/>
        </p:blipFill>
        <p:spPr bwMode="auto">
          <a:xfrm>
            <a:off x="7863593" y="4583562"/>
            <a:ext cx="1513840" cy="195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39B2BB-094B-4D55-82E2-C25318EE1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37615" r="68923" b="51920"/>
          <a:stretch/>
        </p:blipFill>
        <p:spPr bwMode="auto">
          <a:xfrm>
            <a:off x="10217259" y="4583562"/>
            <a:ext cx="1734294" cy="190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B30E633D-85D5-4460-B580-8CCE51C5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3" y="147645"/>
            <a:ext cx="200887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F3BCB8D5-3ECD-4D50-8B58-00598A45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3" y="1131014"/>
            <a:ext cx="3454400" cy="20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91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5590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0A73A-F4E5-4D06-9D45-0A2739141526}"/>
              </a:ext>
            </a:extLst>
          </p:cNvPr>
          <p:cNvSpPr txBox="1"/>
          <p:nvPr/>
        </p:nvSpPr>
        <p:spPr>
          <a:xfrm>
            <a:off x="386080" y="323679"/>
            <a:ext cx="11541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u="sng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Этапы  выполнения  элементов                            новгородских росписей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D69E6F-65AA-4C62-8FFC-B9F8B008D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77"/>
          <a:stretch/>
        </p:blipFill>
        <p:spPr bwMode="auto">
          <a:xfrm>
            <a:off x="366007" y="1771335"/>
            <a:ext cx="6390145" cy="442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004CFD-EB7A-49DA-8396-781D09D00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63" b="92878"/>
          <a:stretch/>
        </p:blipFill>
        <p:spPr bwMode="auto">
          <a:xfrm>
            <a:off x="7122161" y="1671676"/>
            <a:ext cx="4277359" cy="59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17AA7E-A04F-4217-B0AC-6BD6353E3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3" r="33063"/>
          <a:stretch/>
        </p:blipFill>
        <p:spPr bwMode="auto">
          <a:xfrm>
            <a:off x="7122160" y="2269918"/>
            <a:ext cx="4277359" cy="3929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47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51012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C5EA6E-5BFE-4712-AF4A-134B2EF31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67" y="266389"/>
            <a:ext cx="8750053" cy="636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9955C6-7BD0-4482-8B15-1E158244E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12686" r="10762" b="13139"/>
          <a:stretch/>
        </p:blipFill>
        <p:spPr bwMode="auto">
          <a:xfrm>
            <a:off x="246843" y="266389"/>
            <a:ext cx="2275404" cy="2414456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E65075-2E64-4617-924A-0903962E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759" y="3723989"/>
            <a:ext cx="2157274" cy="2867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7418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5590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0A73A-F4E5-4D06-9D45-0A2739141526}"/>
              </a:ext>
            </a:extLst>
          </p:cNvPr>
          <p:cNvSpPr txBox="1"/>
          <p:nvPr/>
        </p:nvSpPr>
        <p:spPr>
          <a:xfrm>
            <a:off x="386080" y="323679"/>
            <a:ext cx="1154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u="sng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Творчество  современных  мастеров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7BCF9B-FD67-4E17-8991-09C699D81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1" y="1229127"/>
            <a:ext cx="5044687" cy="255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7F66AC-39E4-41E9-BBC6-5ED258B3A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3073" r="13601" b="4237"/>
          <a:stretch/>
        </p:blipFill>
        <p:spPr bwMode="auto">
          <a:xfrm>
            <a:off x="213078" y="4300557"/>
            <a:ext cx="1642369" cy="2894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4EBD7D-8B5E-414D-816F-67B82269A0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6360" r="6163" b="17095"/>
          <a:stretch/>
        </p:blipFill>
        <p:spPr bwMode="auto">
          <a:xfrm>
            <a:off x="6277991" y="1191229"/>
            <a:ext cx="5202315" cy="255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AA921D-8137-4AF9-A761-F01EFCEF23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5" t="3187" r="20957" b="3262"/>
          <a:stretch/>
        </p:blipFill>
        <p:spPr bwMode="auto">
          <a:xfrm>
            <a:off x="10372570" y="4300557"/>
            <a:ext cx="1516247" cy="274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BB5695-AEC0-476F-BDCE-8D2D3D7827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34" y="4394083"/>
            <a:ext cx="3985114" cy="255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9489A5-F6C0-45B1-883A-3C9BDF02E9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r="19763" b="2167"/>
          <a:stretch/>
        </p:blipFill>
        <p:spPr bwMode="auto">
          <a:xfrm>
            <a:off x="8659294" y="4255353"/>
            <a:ext cx="1410093" cy="282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EB5A56-AC5C-4302-A254-2075032A3E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5"/>
          <a:stretch/>
        </p:blipFill>
        <p:spPr bwMode="auto">
          <a:xfrm>
            <a:off x="2168620" y="4300556"/>
            <a:ext cx="1686499" cy="2894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0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5590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0A73A-F4E5-4D06-9D45-0A2739141526}"/>
              </a:ext>
            </a:extLst>
          </p:cNvPr>
          <p:cNvSpPr txBox="1"/>
          <p:nvPr/>
        </p:nvSpPr>
        <p:spPr>
          <a:xfrm>
            <a:off x="386080" y="323679"/>
            <a:ext cx="1154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Творчество  современных  мастеров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2583F3-D368-468A-8ADA-7185878B6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205036"/>
            <a:ext cx="2984716" cy="274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819BE6-DE1A-43CF-8B55-D587719E1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22" y="1205036"/>
            <a:ext cx="3077798" cy="274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F3BC04-0B32-4E5D-993C-8FDD6ED11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93" y="1205036"/>
            <a:ext cx="4113434" cy="274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DC7EDF-2DAE-4423-A661-CBC42BA386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8" t="26769" r="7798" b="13851"/>
          <a:stretch/>
        </p:blipFill>
        <p:spPr bwMode="auto">
          <a:xfrm>
            <a:off x="98659" y="4245986"/>
            <a:ext cx="3272137" cy="29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3988C8-34AF-4EB2-99F1-839825DA5C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10" y="4331782"/>
            <a:ext cx="4264167" cy="284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499C56F-F1FB-4A45-91BB-8192A746AF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4125"/>
          <a:stretch/>
        </p:blipFill>
        <p:spPr bwMode="auto">
          <a:xfrm>
            <a:off x="8335511" y="4331782"/>
            <a:ext cx="3355616" cy="2742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112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5590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0A73A-F4E5-4D06-9D45-0A2739141526}"/>
              </a:ext>
            </a:extLst>
          </p:cNvPr>
          <p:cNvSpPr txBox="1"/>
          <p:nvPr/>
        </p:nvSpPr>
        <p:spPr>
          <a:xfrm>
            <a:off x="386080" y="323679"/>
            <a:ext cx="1154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Творчество  современных  мастеров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2CCFBD-1EAA-4378-8523-E85589F742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r="12140"/>
          <a:stretch/>
        </p:blipFill>
        <p:spPr bwMode="auto">
          <a:xfrm>
            <a:off x="275209" y="1355244"/>
            <a:ext cx="3170502" cy="293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43EF57-33D7-4349-9CE9-0F1D5B454A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r="8704"/>
          <a:stretch/>
        </p:blipFill>
        <p:spPr bwMode="auto">
          <a:xfrm>
            <a:off x="8478175" y="1355244"/>
            <a:ext cx="3258105" cy="295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4EB7A2-487D-4C3E-BECC-8F811FDD9C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t="12005" r="5246" b="24991"/>
          <a:stretch/>
        </p:blipFill>
        <p:spPr bwMode="auto">
          <a:xfrm>
            <a:off x="3533608" y="4891596"/>
            <a:ext cx="5246703" cy="24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5473F5-E7DD-434D-9E78-78F18A4E9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" y="4614497"/>
            <a:ext cx="3012945" cy="278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63995C-2510-4EB4-ACA1-C88B018164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642" y="4635603"/>
            <a:ext cx="2827038" cy="276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BDDC21F-8993-41AC-AD2D-F946021FC4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0"/>
          <a:stretch/>
        </p:blipFill>
        <p:spPr bwMode="auto">
          <a:xfrm>
            <a:off x="3720920" y="1542793"/>
            <a:ext cx="4471703" cy="2581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651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5590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0A73A-F4E5-4D06-9D45-0A2739141526}"/>
              </a:ext>
            </a:extLst>
          </p:cNvPr>
          <p:cNvSpPr txBox="1"/>
          <p:nvPr/>
        </p:nvSpPr>
        <p:spPr>
          <a:xfrm>
            <a:off x="386080" y="323679"/>
            <a:ext cx="1154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Творчество  современных  мастеров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50D435-B778-4E9D-A252-E2C1532BA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9" y="1246618"/>
            <a:ext cx="3070009" cy="279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27D8A7-7D6E-48EB-80DE-60DCFBA8A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3333" r="6084" b="10188"/>
          <a:stretch/>
        </p:blipFill>
        <p:spPr bwMode="auto">
          <a:xfrm>
            <a:off x="8529971" y="4154859"/>
            <a:ext cx="3275949" cy="286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D457F8-FC66-42FB-B3A9-AE1DFEDE8B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" t="7854" r="1026" b="22978"/>
          <a:stretch/>
        </p:blipFill>
        <p:spPr bwMode="auto">
          <a:xfrm>
            <a:off x="4071996" y="1471003"/>
            <a:ext cx="4704956" cy="221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7065D4-F171-4BC8-9B7E-518435F49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19" y="4127531"/>
            <a:ext cx="4094717" cy="321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0F620A1-1C99-4F89-9434-2E26EB4BC5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2874" r="1082" b="6382"/>
          <a:stretch/>
        </p:blipFill>
        <p:spPr bwMode="auto">
          <a:xfrm>
            <a:off x="386080" y="4154859"/>
            <a:ext cx="3079281" cy="321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B68C5F-A140-4372-A764-06B7970D7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201" y="1091129"/>
            <a:ext cx="2253185" cy="3004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662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5590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0A73A-F4E5-4D06-9D45-0A2739141526}"/>
              </a:ext>
            </a:extLst>
          </p:cNvPr>
          <p:cNvSpPr txBox="1"/>
          <p:nvPr/>
        </p:nvSpPr>
        <p:spPr>
          <a:xfrm>
            <a:off x="386080" y="323679"/>
            <a:ext cx="1154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Творчество  современных  мастеров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1619D5-CB24-42F1-864F-015A61D7B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96" y="1145219"/>
            <a:ext cx="4263439" cy="319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2F2988-0A7A-4E1C-84DB-6D69AE0B37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9411" r="3473" b="7028"/>
          <a:stretch/>
        </p:blipFill>
        <p:spPr bwMode="auto">
          <a:xfrm>
            <a:off x="500839" y="1145219"/>
            <a:ext cx="2819409" cy="326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4778AD-2674-48E5-AB0E-7188A7A4BA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26" y="4721815"/>
            <a:ext cx="3366748" cy="252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FD450D-936B-4C6A-90EF-F313AE6AD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786" y="4625266"/>
            <a:ext cx="3371459" cy="271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F71E5C-B6E1-45CF-9301-AE96C75C7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" t="6803" r="10646" b="9320"/>
          <a:stretch/>
        </p:blipFill>
        <p:spPr bwMode="auto">
          <a:xfrm>
            <a:off x="8709810" y="1142447"/>
            <a:ext cx="2819409" cy="326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E7F984-5B0D-4EAA-8A55-92325C6716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1" t="7009" r="681" b="7025"/>
          <a:stretch/>
        </p:blipFill>
        <p:spPr bwMode="auto">
          <a:xfrm>
            <a:off x="386080" y="4625266"/>
            <a:ext cx="3731266" cy="2718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89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5590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0A73A-F4E5-4D06-9D45-0A2739141526}"/>
              </a:ext>
            </a:extLst>
          </p:cNvPr>
          <p:cNvSpPr txBox="1"/>
          <p:nvPr/>
        </p:nvSpPr>
        <p:spPr>
          <a:xfrm>
            <a:off x="386080" y="323679"/>
            <a:ext cx="1154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Творчество  современных  мастеров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804258-ABD5-4B27-9534-3BE99A499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976"/>
            <a:ext cx="3232296" cy="397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3BE44E-A9BB-42B5-8D07-1A8DE9027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96" y="0"/>
            <a:ext cx="5829565" cy="391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9C8F34-DDE6-49F8-A585-7A35A100A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4086" r="4668" b="4258"/>
          <a:stretch/>
        </p:blipFill>
        <p:spPr bwMode="auto">
          <a:xfrm>
            <a:off x="9061861" y="-8976"/>
            <a:ext cx="3170802" cy="393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F89AB8-75B8-4731-8861-E7D51B1A3C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9" t="4930" r="2889" b="5803"/>
          <a:stretch/>
        </p:blipFill>
        <p:spPr bwMode="auto">
          <a:xfrm>
            <a:off x="-139859" y="3897672"/>
            <a:ext cx="3368136" cy="363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DF65AC-9B5B-491F-9B83-B38369CC49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4728" r="16616" b="5387"/>
          <a:stretch/>
        </p:blipFill>
        <p:spPr bwMode="auto">
          <a:xfrm>
            <a:off x="9061861" y="3900147"/>
            <a:ext cx="3134158" cy="365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7EC3873-DE34-44A3-8E80-B6ED89DD20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59" y="3891964"/>
            <a:ext cx="5837602" cy="3632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87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770664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8280"/>
            <a:ext cx="9144000" cy="868680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C00000"/>
                </a:solidFill>
                <a:effectLst/>
                <a:latin typeface="Roboto Condensed" panose="02000000000000000000" pitchFamily="2" charset="0"/>
              </a:rPr>
              <a:t>История зарождения, развития и бытования народных промыслов и ремесел на Новгородчине  уходит в глубь веков. 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15487B-1B8D-47C7-8113-66F79943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08" y="1121176"/>
            <a:ext cx="3538812" cy="23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A32063C-394D-40B9-8444-C61F453A2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9" y="801509"/>
            <a:ext cx="2761400" cy="2761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2CCBED6-A2BF-4080-94DC-CC37EEC24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806" y="1180563"/>
            <a:ext cx="2255520" cy="2255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608DFF9-4DFF-49E0-A15C-F3FB67BE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209" y="1365908"/>
            <a:ext cx="1889718" cy="18706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рестецкая Вышивка Купить В Интернет Магазине">
            <a:extLst>
              <a:ext uri="{FF2B5EF4-FFF2-40B4-BE49-F238E27FC236}">
                <a16:creationId xmlns:a16="http://schemas.microsoft.com/office/drawing/2014/main" id="{D15968EA-7E51-4C07-A3DA-33A939B53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" y="3881019"/>
            <a:ext cx="2955599" cy="22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7D5A8448-D7B6-4F95-8F0E-6F6C5139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68" y="3881018"/>
            <a:ext cx="3077051" cy="22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0EC595E8-D8D5-408B-92E3-8C773FB13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238" y="3930634"/>
            <a:ext cx="2851573" cy="21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51713F53-3770-4C53-89D6-35D201DF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448" y="3930634"/>
            <a:ext cx="2546552" cy="21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197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760"/>
            <a:ext cx="9144000" cy="67056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C00000"/>
                </a:solidFill>
              </a:rPr>
              <a:t>Прялочные</a:t>
            </a:r>
            <a:r>
              <a:rPr lang="ru-RU" sz="4000" b="1" dirty="0">
                <a:solidFill>
                  <a:srgbClr val="C00000"/>
                </a:solidFill>
              </a:rPr>
              <a:t>  росписи  Новгородчины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2CFC2E0-FD33-4F27-AC71-164A48EF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90" y="1078220"/>
            <a:ext cx="4468626" cy="5779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386BC34D-3381-4B56-9649-91FA8C1B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514" y="1078220"/>
            <a:ext cx="4371496" cy="5828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54F2AF-176D-48BB-B29A-32980F603C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" r="34287" b="26098"/>
          <a:stretch/>
        </p:blipFill>
        <p:spPr bwMode="auto">
          <a:xfrm rot="3049161">
            <a:off x="9847518" y="4785074"/>
            <a:ext cx="2513958" cy="2727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0347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760"/>
            <a:ext cx="9144000" cy="67056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C00000"/>
                </a:solidFill>
              </a:rPr>
              <a:t>Прялочные</a:t>
            </a:r>
            <a:r>
              <a:rPr lang="ru-RU" sz="4000" b="1" dirty="0">
                <a:solidFill>
                  <a:srgbClr val="C00000"/>
                </a:solidFill>
              </a:rPr>
              <a:t>  росписи  Новгородчины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8D9B46-9C54-4E17-A2E0-0454FFB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46" y="1267100"/>
            <a:ext cx="5666467" cy="4423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0D7D7DB2-1402-4828-AEBA-EE9C0D1E7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60" y="1267100"/>
            <a:ext cx="4145280" cy="48520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54F2AF-176D-48BB-B29A-32980F603C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" r="34287" b="26098"/>
          <a:stretch/>
        </p:blipFill>
        <p:spPr bwMode="auto">
          <a:xfrm rot="3049161">
            <a:off x="9818386" y="5237626"/>
            <a:ext cx="2050060" cy="2224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9332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br>
              <a:rPr lang="ru-RU" b="1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"/>
            <a:ext cx="9144000" cy="70104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Расписные  </a:t>
            </a:r>
            <a:r>
              <a:rPr lang="ru-RU" sz="4400" b="1" dirty="0" err="1">
                <a:solidFill>
                  <a:srgbClr val="C00000"/>
                </a:solidFill>
              </a:rPr>
              <a:t>лопаски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FA9FA-B871-4ECD-A99B-C93A6BB85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6994" r="9118" b="72624"/>
          <a:stretch/>
        </p:blipFill>
        <p:spPr bwMode="auto">
          <a:xfrm>
            <a:off x="0" y="1470635"/>
            <a:ext cx="11846706" cy="4277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83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9A9B09-0E0F-4350-980D-67301A7AC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0175" r="6430" b="50187"/>
          <a:stretch/>
        </p:blipFill>
        <p:spPr bwMode="auto">
          <a:xfrm>
            <a:off x="676216" y="1874679"/>
            <a:ext cx="10839567" cy="3703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54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6CFCA9-743B-4034-A4AB-FDA566818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53440" r="9425" b="26979"/>
          <a:stretch/>
        </p:blipFill>
        <p:spPr bwMode="auto">
          <a:xfrm>
            <a:off x="684133" y="1473617"/>
            <a:ext cx="10397014" cy="3766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52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9EB2-8F23-4221-BAF7-6B6870D73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8622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C274-7823-44F8-8116-FB3D9953E6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54B7A3-A314-4CB9-9461-61884980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75763" r="7811" b="2022"/>
          <a:stretch/>
        </p:blipFill>
        <p:spPr bwMode="auto">
          <a:xfrm>
            <a:off x="1092686" y="1402496"/>
            <a:ext cx="10006628" cy="3784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0587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67</Words>
  <Application>Microsoft Office PowerPoint</Application>
  <PresentationFormat>Широкоэкранный</PresentationFormat>
  <Paragraphs>21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Haettenschweiler</vt:lpstr>
      <vt:lpstr>Roboto Condensed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Кувшинова</dc:creator>
  <cp:lastModifiedBy>татьяна Кувшинова</cp:lastModifiedBy>
  <cp:revision>7</cp:revision>
  <dcterms:created xsi:type="dcterms:W3CDTF">2022-03-12T13:10:54Z</dcterms:created>
  <dcterms:modified xsi:type="dcterms:W3CDTF">2022-03-13T12:53:11Z</dcterms:modified>
</cp:coreProperties>
</file>